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10" d="100"/>
          <a:sy n="110" d="100"/>
        </p:scale>
        <p:origin x="5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F6F61-E0D1-462E-9A62-195FF5AEFA05}" type="datetimeFigureOut">
              <a:rPr lang="en-US" smtClean="0"/>
              <a:t>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B681D-6636-43A7-99B8-33319A57CDEA}" type="slidenum">
              <a:rPr lang="en-US" smtClean="0"/>
              <a:t>‹#›</a:t>
            </a:fld>
            <a:endParaRPr lang="en-US"/>
          </a:p>
        </p:txBody>
      </p:sp>
    </p:spTree>
    <p:extLst>
      <p:ext uri="{BB962C8B-B14F-4D97-AF65-F5344CB8AC3E}">
        <p14:creationId xmlns:p14="http://schemas.microsoft.com/office/powerpoint/2010/main" val="72300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1279ca32195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8" name="Google Shape;448;g1279ca32195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Introducing the Google Career Certificates - one of our flagship programs -- aimed to provide jobseekers with access to in-demand skills and pathways to jobs.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None/>
            </a:pPr>
            <a:r>
              <a:rPr lang="en">
                <a:solidFill>
                  <a:schemeClr val="dk1"/>
                </a:solidFill>
              </a:rPr>
              <a:t>We launched the IT Support Specialist Certificate on Coursera in 2018 and it became the #1 most popular certificate on Coursera. </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r>
              <a:rPr lang="en" sz="1000" b="1">
                <a:solidFill>
                  <a:schemeClr val="dk1"/>
                </a:solidFill>
              </a:rPr>
              <a:t>In March 2021, we released new Certificates in Data Analytics, Project Management and UX Design.</a:t>
            </a:r>
            <a:endParaRPr sz="1000"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000" b="1">
                <a:solidFill>
                  <a:schemeClr val="dk1"/>
                </a:solidFill>
              </a:rPr>
              <a:t>These Certificates meet critical needs of job seekers:</a:t>
            </a:r>
            <a:r>
              <a:rPr lang="en" sz="1000">
                <a:solidFill>
                  <a:schemeClr val="dk1"/>
                </a:solidFill>
              </a:rPr>
              <a:t> 1) flexible; 2) built by Google employees with decades of experience to ensure we’re teaching job-ready skills important for industry 3) direct connection to job opportunities.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These are all in-demand and high growth career fields, which can be done all over the country (no need to move to the coasts to find jobs in these fields).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The certificates are fully online so that jobseekers can do them on their own time and at their own pace. Most people finish in 3-6 months of part-time study. </a:t>
            </a:r>
            <a:endParaRPr sz="1000" b="1">
              <a:solidFill>
                <a:schemeClr val="dk1"/>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r>
              <a:rPr lang="en" sz="1000" b="1">
                <a:solidFill>
                  <a:schemeClr val="dk1"/>
                </a:solidFill>
              </a:rPr>
              <a:t>What’s important/necessary for jobseekers and employers alike: </a:t>
            </a:r>
            <a:endParaRPr sz="10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000" b="1">
                <a:solidFill>
                  <a:schemeClr val="dk1"/>
                </a:solidFill>
              </a:rPr>
              <a:t>Certificates are deliberately hard to earn because we want people to be successful in their jobs, and employers to be confident in hiring certificate graduates.</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Each certificate was built by Google employees with decades of experience in the field and the curriculum was vetted and enhanced by other major employers so it truly reflects the skills employers are hiring for.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a:solidFill>
                  <a:schemeClr val="dk1"/>
                </a:solidFill>
              </a:rPr>
              <a:t>It’s important to understand our certificates are taught by Googlers with decades of experience, but do not promote Google products/services and meant to prepare learners for a job at </a:t>
            </a:r>
            <a:r>
              <a:rPr lang="en" u="sng">
                <a:solidFill>
                  <a:schemeClr val="dk1"/>
                </a:solidFill>
              </a:rPr>
              <a:t>any </a:t>
            </a:r>
            <a:r>
              <a:rPr lang="en">
                <a:solidFill>
                  <a:schemeClr val="dk1"/>
                </a:solidFill>
              </a:rPr>
              <a:t>company.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Each one has a robust curriculum of over 150 hours of instruction and over 100 built-in assessments.  And we use these same materials to train our own Google employees in fields like IT Support and Data Analytics.</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In addition to the technical skills someone needs for a specific career field we also teach - problem solving, critical thinking, interpersonal, and communication skills that are essential for any workplace. </a:t>
            </a:r>
            <a:endParaRPr sz="1000">
              <a:solidFill>
                <a:schemeClr val="dk1"/>
              </a:solidFill>
            </a:endParaRPr>
          </a:p>
          <a:p>
            <a:pPr marL="914400" lvl="1" indent="-292100" algn="l" rtl="0">
              <a:lnSpc>
                <a:spcPct val="115000"/>
              </a:lnSpc>
              <a:spcBef>
                <a:spcPts val="0"/>
              </a:spcBef>
              <a:spcAft>
                <a:spcPts val="0"/>
              </a:spcAft>
              <a:buClr>
                <a:schemeClr val="dk1"/>
              </a:buClr>
              <a:buSzPts val="1000"/>
              <a:buChar char="○"/>
            </a:pPr>
            <a:r>
              <a:rPr lang="en" sz="1000">
                <a:solidFill>
                  <a:schemeClr val="dk1"/>
                </a:solidFill>
              </a:rPr>
              <a:t>PgM: </a:t>
            </a:r>
            <a:r>
              <a:rPr lang="en" sz="1000">
                <a:solidFill>
                  <a:schemeClr val="dk1"/>
                </a:solidFill>
                <a:highlight>
                  <a:schemeClr val="lt1"/>
                </a:highlight>
              </a:rPr>
              <a:t>Influencing and forming consensus</a:t>
            </a:r>
            <a:endParaRPr sz="1000">
              <a:solidFill>
                <a:schemeClr val="dk1"/>
              </a:solidFill>
              <a:highlight>
                <a:schemeClr val="lt1"/>
              </a:highlight>
            </a:endParaRPr>
          </a:p>
          <a:p>
            <a:pPr marL="914400" lvl="1" indent="-292100" algn="l" rtl="0">
              <a:lnSpc>
                <a:spcPct val="115000"/>
              </a:lnSpc>
              <a:spcBef>
                <a:spcPts val="0"/>
              </a:spcBef>
              <a:spcAft>
                <a:spcPts val="0"/>
              </a:spcAft>
              <a:buClr>
                <a:schemeClr val="dk1"/>
              </a:buClr>
              <a:buSzPts val="1000"/>
              <a:buChar char="○"/>
            </a:pPr>
            <a:r>
              <a:rPr lang="en" sz="1000">
                <a:solidFill>
                  <a:schemeClr val="dk1"/>
                </a:solidFill>
              </a:rPr>
              <a:t>DA: asking the right questions and presentation skills </a:t>
            </a:r>
            <a:endParaRPr sz="1000">
              <a:solidFill>
                <a:schemeClr val="dk1"/>
              </a:solidFill>
            </a:endParaRPr>
          </a:p>
          <a:p>
            <a:pPr marL="914400" lvl="1" indent="-292100" algn="l" rtl="0">
              <a:lnSpc>
                <a:spcPct val="115000"/>
              </a:lnSpc>
              <a:spcBef>
                <a:spcPts val="0"/>
              </a:spcBef>
              <a:spcAft>
                <a:spcPts val="0"/>
              </a:spcAft>
              <a:buClr>
                <a:schemeClr val="dk1"/>
              </a:buClr>
              <a:buSzPts val="1000"/>
              <a:buChar char="○"/>
            </a:pPr>
            <a:r>
              <a:rPr lang="en" sz="1000">
                <a:solidFill>
                  <a:schemeClr val="dk1"/>
                </a:solidFill>
              </a:rPr>
              <a:t>UX: </a:t>
            </a:r>
            <a:r>
              <a:rPr lang="en" sz="1000">
                <a:solidFill>
                  <a:schemeClr val="dk1"/>
                </a:solidFill>
                <a:highlight>
                  <a:schemeClr val="lt1"/>
                </a:highlight>
              </a:rPr>
              <a:t>Giving and receiving feedback </a:t>
            </a:r>
            <a:endParaRPr sz="1000">
              <a:solidFill>
                <a:schemeClr val="dk1"/>
              </a:solidFill>
              <a:highlight>
                <a:schemeClr val="lt1"/>
              </a:highlight>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Diversity and Inclusion is at the heart and soul of our programs. We reviewed extensive data from the Level Playing Field Institute which tells us, for example, that if I’m a woman in tech and I see another woman in tech on the screen, I’m 4x more likely to engage with the content.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In addition to the video content, we also highlight the personal stories of over 50 Googlers -- from execs to IT support staff -- from diverse backgrounds.</a:t>
            </a:r>
            <a:endParaRPr>
              <a:solidFill>
                <a:schemeClr val="dk1"/>
              </a:solidFill>
            </a:endParaRPr>
          </a:p>
          <a:p>
            <a:pPr marL="0" lvl="0" indent="0" algn="l" rtl="0">
              <a:lnSpc>
                <a:spcPct val="115000"/>
              </a:lnSpc>
              <a:spcBef>
                <a:spcPts val="0"/>
              </a:spcBef>
              <a:spcAft>
                <a:spcPts val="0"/>
              </a:spcAft>
              <a:buNone/>
            </a:pPr>
            <a:endParaRPr>
              <a:solidFill>
                <a:schemeClr val="dk1"/>
              </a:solidFill>
              <a:highlight>
                <a:schemeClr val="lt1"/>
              </a:highlight>
            </a:endParaRPr>
          </a:p>
          <a:p>
            <a:pPr marL="457200" lvl="0" indent="-298450" algn="l" rtl="0">
              <a:lnSpc>
                <a:spcPct val="115000"/>
              </a:lnSpc>
              <a:spcBef>
                <a:spcPts val="0"/>
              </a:spcBef>
              <a:spcAft>
                <a:spcPts val="0"/>
              </a:spcAft>
              <a:buClr>
                <a:schemeClr val="dk1"/>
              </a:buClr>
              <a:buSzPts val="1100"/>
              <a:buChar char="●"/>
            </a:pPr>
            <a:r>
              <a:rPr lang="en">
                <a:solidFill>
                  <a:schemeClr val="dk1"/>
                </a:solidFill>
                <a:highlight>
                  <a:schemeClr val="lt1"/>
                </a:highlight>
              </a:rPr>
              <a:t>Lastly, our users acquire their career knowledge through a mix of video lectures, quizzes, and hands-on labs and widgets so that they get a holistic learning experience to best prepare them for their new careers. </a:t>
            </a:r>
            <a:r>
              <a:rPr lang="en" b="1">
                <a:solidFill>
                  <a:schemeClr val="dk1"/>
                </a:solidFill>
                <a:highlight>
                  <a:schemeClr val="lt1"/>
                </a:highlight>
              </a:rPr>
              <a:t>Skills!!</a:t>
            </a:r>
            <a:endParaRPr sz="1000">
              <a:solidFill>
                <a:schemeClr val="dk1"/>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rPr>
              <a:t>Upon completion, we’re connecting Google Career Certificate graduates to job opportunities with over 150 employer consortium members including Walmart, Verizon and Google.</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000" b="1">
                <a:solidFill>
                  <a:schemeClr val="dk1"/>
                </a:solidFill>
              </a:rPr>
              <a:t>There are currently 1.5M open jobs in the U.S. in these career fields</a:t>
            </a:r>
            <a:r>
              <a:rPr lang="en" sz="1000">
                <a:solidFill>
                  <a:schemeClr val="dk1"/>
                </a:solidFill>
              </a:rPr>
              <a:t>, with a median entry level salary of $66,000.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rPr>
              <a:t>The problem is that there just aren’t enough people skilled for them.</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Employers wanting to diversify their workforces</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000" b="1">
                <a:solidFill>
                  <a:schemeClr val="dk1"/>
                </a:solidFill>
              </a:rPr>
              <a:t>It takes an entire ecosystem to make this happen. </a:t>
            </a:r>
            <a:endParaRPr sz="1000">
              <a:solidFill>
                <a:srgbClr val="222222"/>
              </a:solidFill>
              <a:latin typeface="Roboto"/>
              <a:ea typeface="Roboto"/>
              <a:cs typeface="Roboto"/>
              <a:sym typeface="Roboto"/>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457200" lvl="0" indent="-298450" algn="l" rtl="0">
              <a:lnSpc>
                <a:spcPct val="115000"/>
              </a:lnSpc>
              <a:spcBef>
                <a:spcPts val="0"/>
              </a:spcBef>
              <a:spcAft>
                <a:spcPts val="0"/>
              </a:spcAft>
              <a:buClr>
                <a:schemeClr val="dk1"/>
              </a:buClr>
              <a:buSzPts val="1100"/>
              <a:buChar char="●"/>
            </a:pPr>
            <a:endParaRPr/>
          </a:p>
        </p:txBody>
      </p:sp>
    </p:spTree>
    <p:extLst>
      <p:ext uri="{BB962C8B-B14F-4D97-AF65-F5344CB8AC3E}">
        <p14:creationId xmlns:p14="http://schemas.microsoft.com/office/powerpoint/2010/main" val="415381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1279ca32195_2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5" name="Google Shape;505;g1279ca32195_2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chemeClr val="dk1"/>
              </a:buClr>
              <a:buSzPts val="1100"/>
              <a:buChar char="●"/>
            </a:pPr>
            <a:r>
              <a:rPr lang="en">
                <a:solidFill>
                  <a:schemeClr val="dk1"/>
                </a:solidFill>
              </a:rPr>
              <a:t>For our Data Analytics certificate, users will … (read off some bolded points)</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45720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rgbClr val="434343"/>
              </a:solidFill>
              <a:latin typeface="Google Sans"/>
              <a:ea typeface="Google Sans"/>
              <a:cs typeface="Google Sans"/>
              <a:sym typeface="Google Sans"/>
            </a:endParaRPr>
          </a:p>
        </p:txBody>
      </p:sp>
    </p:spTree>
    <p:extLst>
      <p:ext uri="{BB962C8B-B14F-4D97-AF65-F5344CB8AC3E}">
        <p14:creationId xmlns:p14="http://schemas.microsoft.com/office/powerpoint/2010/main" val="2273048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1279ca32195_2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1279ca32195_2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endParaRPr>
              <a:solidFill>
                <a:srgbClr val="434343"/>
              </a:solidFill>
              <a:latin typeface="Google Sans"/>
              <a:ea typeface="Google Sans"/>
              <a:cs typeface="Google Sans"/>
              <a:sym typeface="Google Sans"/>
            </a:endParaRPr>
          </a:p>
        </p:txBody>
      </p:sp>
    </p:spTree>
    <p:extLst>
      <p:ext uri="{BB962C8B-B14F-4D97-AF65-F5344CB8AC3E}">
        <p14:creationId xmlns:p14="http://schemas.microsoft.com/office/powerpoint/2010/main" val="2026517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g1279ca32195_2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2" name="Google Shape;582;g1279ca32195_2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0"/>
              </a:spcBef>
              <a:spcAft>
                <a:spcPts val="0"/>
              </a:spcAft>
              <a:buClr>
                <a:schemeClr val="dk1"/>
              </a:buClr>
              <a:buSzPts val="1100"/>
              <a:buFont typeface="Arial"/>
              <a:buNone/>
            </a:pP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 wanted to ensure that students who complete any of our career certificates would be well-equipped to apply for entry-level jobs as IT Support Specialists, UX Designers, Data Analysts and Project Managers. So before we drafted our course syllabi we set off on an extensive research effort where we analyzed the competitive landscape of existing programs in these career areas and interviewed more than XX hiring managers and current employees in these roles to see what the required skills were to be successful in these entry-level roles. </a:t>
            </a:r>
            <a:br>
              <a:rPr lang="en">
                <a:solidFill>
                  <a:schemeClr val="dk1"/>
                </a:solidFill>
              </a:rPr>
            </a:b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As you can see from this slide, learners acquire some of the top skills and knowledge that employers demand for IT Support Specialist roles such as (read some bolded items from deck). For learners who choose to add on our I</a:t>
            </a:r>
            <a:r>
              <a:rPr lang="en" b="1">
                <a:solidFill>
                  <a:schemeClr val="dk1"/>
                </a:solidFill>
              </a:rPr>
              <a:t>T automation courses, they’ll get additional training in Python</a:t>
            </a:r>
            <a:r>
              <a:rPr lang="en">
                <a:solidFill>
                  <a:schemeClr val="dk1"/>
                </a:solidFill>
              </a:rPr>
              <a:t> and how to best utilize Python for automating real world tasks and interacting with operating systems.</a:t>
            </a:r>
            <a:br>
              <a:rPr lang="en">
                <a:solidFill>
                  <a:schemeClr val="dk1"/>
                </a:solidFill>
              </a:rPr>
            </a:b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We’re confident in our learning curriculum so at Google, we will consider our new career certificates as the equivalent of a four-year degree for hiring in related roles.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rgbClr val="434343"/>
              </a:solidFill>
              <a:latin typeface="Google Sans"/>
              <a:ea typeface="Google Sans"/>
              <a:cs typeface="Google Sans"/>
              <a:sym typeface="Google Sans"/>
            </a:endParaRPr>
          </a:p>
        </p:txBody>
      </p:sp>
    </p:spTree>
    <p:extLst>
      <p:ext uri="{BB962C8B-B14F-4D97-AF65-F5344CB8AC3E}">
        <p14:creationId xmlns:p14="http://schemas.microsoft.com/office/powerpoint/2010/main" val="2075509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g1279ca32195_2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5" name="Google Shape;605;g1279ca32195_2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chemeClr val="dk1"/>
              </a:buClr>
              <a:buSzPts val="1100"/>
              <a:buChar char="●"/>
            </a:pPr>
            <a:r>
              <a:rPr lang="en">
                <a:solidFill>
                  <a:schemeClr val="dk1"/>
                </a:solidFill>
              </a:rPr>
              <a:t>For our Project Management cert, learners will … (read off some bolded items)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Capstone course -- will run an end-to-end projects with popular artifacts like risk management analyses, project plans, etc.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Qualifies for PDU hours for project management</a:t>
            </a:r>
            <a:endParaRPr>
              <a:solidFill>
                <a:srgbClr val="434343"/>
              </a:solidFill>
              <a:latin typeface="Google Sans"/>
              <a:ea typeface="Google Sans"/>
              <a:cs typeface="Google Sans"/>
              <a:sym typeface="Google Sans"/>
            </a:endParaRPr>
          </a:p>
        </p:txBody>
      </p:sp>
    </p:spTree>
    <p:extLst>
      <p:ext uri="{BB962C8B-B14F-4D97-AF65-F5344CB8AC3E}">
        <p14:creationId xmlns:p14="http://schemas.microsoft.com/office/powerpoint/2010/main" val="48573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1279ca32195_2_1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1279ca32195_2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chemeClr val="dk1"/>
              </a:buClr>
              <a:buSzPts val="1100"/>
              <a:buChar char="●"/>
            </a:pPr>
            <a:r>
              <a:rPr lang="en">
                <a:solidFill>
                  <a:schemeClr val="dk1"/>
                </a:solidFill>
              </a:rPr>
              <a:t>Here’s what are learners are expected to acquire through the UX Design Certificate. (you can read off some of the bolded items)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rgbClr val="434343"/>
              </a:solidFill>
              <a:latin typeface="Google Sans"/>
              <a:ea typeface="Google Sans"/>
              <a:cs typeface="Google Sans"/>
              <a:sym typeface="Google Sans"/>
            </a:endParaRPr>
          </a:p>
        </p:txBody>
      </p:sp>
    </p:spTree>
    <p:extLst>
      <p:ext uri="{BB962C8B-B14F-4D97-AF65-F5344CB8AC3E}">
        <p14:creationId xmlns:p14="http://schemas.microsoft.com/office/powerpoint/2010/main" val="3792894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1279ca32195_2_5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1" name="Google Shape;651;g1279ca32195_2_5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solidFill>
                <a:schemeClr val="dk1"/>
              </a:solidFill>
            </a:endParaRPr>
          </a:p>
        </p:txBody>
      </p:sp>
    </p:spTree>
    <p:extLst>
      <p:ext uri="{BB962C8B-B14F-4D97-AF65-F5344CB8AC3E}">
        <p14:creationId xmlns:p14="http://schemas.microsoft.com/office/powerpoint/2010/main" val="4030733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1279ca32195_2_5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1279ca32195_2_5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With all this in mind, we’d love to talk you through how you can collaborate with us by joining our hiring consortium.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b="1">
              <a:solidFill>
                <a:schemeClr val="dk1"/>
              </a:solidFill>
            </a:endParaRPr>
          </a:p>
          <a:p>
            <a:pPr marL="0" lvl="0" indent="0" algn="l" rtl="0">
              <a:lnSpc>
                <a:spcPct val="115000"/>
              </a:lnSpc>
              <a:spcBef>
                <a:spcPts val="500"/>
              </a:spcBef>
              <a:spcAft>
                <a:spcPts val="0"/>
              </a:spcAft>
              <a:buClr>
                <a:schemeClr val="dk1"/>
              </a:buClr>
              <a:buSzPts val="1100"/>
              <a:buFont typeface="Arial"/>
              <a:buNone/>
            </a:pPr>
            <a:r>
              <a:rPr lang="en" b="1">
                <a:solidFill>
                  <a:schemeClr val="dk1"/>
                </a:solidFill>
              </a:rPr>
              <a:t>Today we have a</a:t>
            </a:r>
            <a:r>
              <a:rPr lang="en">
                <a:solidFill>
                  <a:schemeClr val="dk1"/>
                </a:solidFill>
              </a:rPr>
              <a:t> consortium of over 150+ companies (and counting) dedicated to considering our Career Certificate graduates for varying entry-level roles and we’d love to have you join our team! </a:t>
            </a:r>
            <a:endParaRPr>
              <a:solidFill>
                <a:schemeClr val="dk1"/>
              </a:solidFill>
              <a:highlight>
                <a:schemeClr val="lt1"/>
              </a:highlight>
            </a:endParaRPr>
          </a:p>
          <a:p>
            <a:pPr marL="0" lvl="0" indent="0" algn="l" rtl="0">
              <a:spcBef>
                <a:spcPts val="500"/>
              </a:spcBef>
              <a:spcAft>
                <a:spcPts val="0"/>
              </a:spcAft>
              <a:buClr>
                <a:schemeClr val="dk1"/>
              </a:buClr>
              <a:buSzPts val="1100"/>
              <a:buFont typeface="Arial"/>
              <a:buNone/>
            </a:pPr>
            <a:endParaRPr>
              <a:solidFill>
                <a:schemeClr val="dk1"/>
              </a:solidFill>
            </a:endParaRPr>
          </a:p>
          <a:p>
            <a:pPr marL="0" lvl="0" indent="0" algn="l" rtl="0">
              <a:lnSpc>
                <a:spcPct val="105000"/>
              </a:lnSpc>
              <a:spcBef>
                <a:spcPts val="0"/>
              </a:spcBef>
              <a:spcAft>
                <a:spcPts val="0"/>
              </a:spcAft>
              <a:buClr>
                <a:schemeClr val="dk1"/>
              </a:buClr>
              <a:buSzPts val="1200"/>
              <a:buFont typeface="Arial"/>
              <a:buNone/>
            </a:pPr>
            <a:r>
              <a:rPr lang="en" sz="1300">
                <a:solidFill>
                  <a:srgbClr val="494949"/>
                </a:solidFill>
                <a:latin typeface="Roboto"/>
                <a:ea typeface="Roboto"/>
                <a:cs typeface="Roboto"/>
                <a:sym typeface="Roboto"/>
              </a:rPr>
              <a:t>Consortium participation is free and open to all companies regardless of size, and helps employers easily identify high-skill, diverse talent by providing access to an inclusive pipeline and recruiting resources.</a:t>
            </a:r>
            <a:r>
              <a:rPr lang="en" sz="1000">
                <a:solidFill>
                  <a:srgbClr val="494949"/>
                </a:solidFill>
                <a:latin typeface="Roboto"/>
                <a:ea typeface="Roboto"/>
                <a:cs typeface="Roboto"/>
                <a:sym typeface="Roboto"/>
              </a:rPr>
              <a:t> </a:t>
            </a:r>
            <a:endParaRPr sz="1000">
              <a:solidFill>
                <a:srgbClr val="494949"/>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There is no charge for participating in the hiring consortium and no hiring commitments are required.</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As a participating employer you’ll receive - </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Access to a highly-qualified inclusive talent pool</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Opportunities to participate in interview days and send email campaigns about your open roles</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Recruiting tools to post your open positions visible only to completers of the program and the ability to review their profiles</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Recognition as a “Google Participating Employer” digital badge that you can post on your company website</a:t>
            </a:r>
            <a:endParaRPr>
              <a:solidFill>
                <a:schemeClr val="dk1"/>
              </a:solidFill>
            </a:endParaRPr>
          </a:p>
          <a:p>
            <a:pPr marL="914400" lvl="1" indent="-298450" algn="l" rtl="0">
              <a:spcBef>
                <a:spcPts val="0"/>
              </a:spcBef>
              <a:spcAft>
                <a:spcPts val="0"/>
              </a:spcAft>
              <a:buClr>
                <a:schemeClr val="dk1"/>
              </a:buClr>
              <a:buSzPts val="1100"/>
              <a:buChar char="○"/>
            </a:pPr>
            <a:r>
              <a:rPr lang="en">
                <a:solidFill>
                  <a:schemeClr val="dk1"/>
                </a:solidFill>
              </a:rPr>
              <a:t>Access to dedicated account manager</a:t>
            </a:r>
            <a:endParaRPr>
              <a:solidFill>
                <a:schemeClr val="dk1"/>
              </a:solidFill>
            </a:endParaRPr>
          </a:p>
          <a:p>
            <a:pPr marL="0" lvl="0" indent="0" algn="l" rtl="0">
              <a:spcBef>
                <a:spcPts val="0"/>
              </a:spcBef>
              <a:spcAft>
                <a:spcPts val="0"/>
              </a:spcAft>
              <a:buNone/>
            </a:pPr>
            <a:endParaRPr>
              <a:solidFill>
                <a:schemeClr val="dk1"/>
              </a:solidFill>
            </a:endParaRPr>
          </a:p>
        </p:txBody>
      </p:sp>
    </p:spTree>
    <p:extLst>
      <p:ext uri="{BB962C8B-B14F-4D97-AF65-F5344CB8AC3E}">
        <p14:creationId xmlns:p14="http://schemas.microsoft.com/office/powerpoint/2010/main" val="3100580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E26176-4073-4D8E-8F31-AAFDF3AE9B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2562435-D9BB-4DE3-B4DC-5E264735FB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27924A3-40FA-46CC-B3C3-CF7FDC592C64}"/>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5" name="Footer Placeholder 4">
            <a:extLst>
              <a:ext uri="{FF2B5EF4-FFF2-40B4-BE49-F238E27FC236}">
                <a16:creationId xmlns:a16="http://schemas.microsoft.com/office/drawing/2014/main" xmlns="" id="{4B2597DA-8371-492A-BCD6-C008C633BB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1853AA1-D246-4DD6-9EBA-DC6D96129C7D}"/>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124833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2C8442-D010-49B8-A4D1-4493E72784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3A5EC06-C85F-4235-A6B4-35C270A6BCF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521EAF2-9030-4061-8062-1144DBBCD417}"/>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5" name="Footer Placeholder 4">
            <a:extLst>
              <a:ext uri="{FF2B5EF4-FFF2-40B4-BE49-F238E27FC236}">
                <a16:creationId xmlns:a16="http://schemas.microsoft.com/office/drawing/2014/main" xmlns="" id="{319D6455-43FB-40A2-9522-5CBCEBE22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FEBE39D-50E5-4698-8D61-BDE76C81A33B}"/>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317151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72D6F20-F6C6-4ABA-B179-90775BC0F1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E3459AC-B3CE-40B8-9EE0-15E6AF4613E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01F2E6A-78A4-4161-8652-090D818AB87C}"/>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5" name="Footer Placeholder 4">
            <a:extLst>
              <a:ext uri="{FF2B5EF4-FFF2-40B4-BE49-F238E27FC236}">
                <a16:creationId xmlns:a16="http://schemas.microsoft.com/office/drawing/2014/main" xmlns="" id="{898B80CE-1398-4785-9AE9-263640AD7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D51316B-4B9F-45CD-B04F-79D2AB0C2192}"/>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2451320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5">
  <p:cSld name="Title and body 5">
    <p:spTree>
      <p:nvGrpSpPr>
        <p:cNvPr id="1" name="Shape 177"/>
        <p:cNvGrpSpPr/>
        <p:nvPr/>
      </p:nvGrpSpPr>
      <p:grpSpPr>
        <a:xfrm>
          <a:off x="0" y="0"/>
          <a:ext cx="0" cy="0"/>
          <a:chOff x="0" y="0"/>
          <a:chExt cx="0" cy="0"/>
        </a:xfrm>
      </p:grpSpPr>
      <p:sp>
        <p:nvSpPr>
          <p:cNvPr id="178" name="Google Shape;178;p29"/>
          <p:cNvSpPr txBox="1">
            <a:spLocks noGrp="1"/>
          </p:cNvSpPr>
          <p:nvPr>
            <p:ph type="title"/>
          </p:nvPr>
        </p:nvSpPr>
        <p:spPr>
          <a:xfrm>
            <a:off x="0" y="81200"/>
            <a:ext cx="1219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1pPr>
            <a:lvl2pPr lvl="1"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2pPr>
            <a:lvl3pPr lvl="2"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3pPr>
            <a:lvl4pPr lvl="3"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4pPr>
            <a:lvl5pPr lvl="4"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5pPr>
            <a:lvl6pPr lvl="5"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6pPr>
            <a:lvl7pPr lvl="6"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7pPr>
            <a:lvl8pPr lvl="7"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8pPr>
            <a:lvl9pPr lvl="8"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9pPr>
          </a:lstStyle>
          <a:p>
            <a:endParaRPr/>
          </a:p>
        </p:txBody>
      </p:sp>
      <p:sp>
        <p:nvSpPr>
          <p:cNvPr id="179" name="Google Shape;179;p29"/>
          <p:cNvSpPr txBox="1">
            <a:spLocks noGrp="1"/>
          </p:cNvSpPr>
          <p:nvPr>
            <p:ph type="sldNum" idx="12"/>
          </p:nvPr>
        </p:nvSpPr>
        <p:spPr>
          <a:xfrm>
            <a:off x="11636944" y="6617123"/>
            <a:ext cx="731600" cy="5248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l"/>
            <a:fld id="{00000000-1234-1234-1234-123412341234}" type="slidenum">
              <a:rPr lang="en" smtClean="0"/>
              <a:pPr algn="l"/>
              <a:t>‹#›</a:t>
            </a:fld>
            <a:endParaRPr lang="en"/>
          </a:p>
        </p:txBody>
      </p:sp>
    </p:spTree>
    <p:extLst>
      <p:ext uri="{BB962C8B-B14F-4D97-AF65-F5344CB8AC3E}">
        <p14:creationId xmlns:p14="http://schemas.microsoft.com/office/powerpoint/2010/main" val="3110867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_AND_BODY_4_1">
  <p:cSld name="TITLE_AND_BODY_4_1">
    <p:spTree>
      <p:nvGrpSpPr>
        <p:cNvPr id="1" name="Shape 180"/>
        <p:cNvGrpSpPr/>
        <p:nvPr/>
      </p:nvGrpSpPr>
      <p:grpSpPr>
        <a:xfrm>
          <a:off x="0" y="0"/>
          <a:ext cx="0" cy="0"/>
          <a:chOff x="0" y="0"/>
          <a:chExt cx="0" cy="0"/>
        </a:xfrm>
      </p:grpSpPr>
      <p:sp>
        <p:nvSpPr>
          <p:cNvPr id="181" name="Google Shape;181;p30"/>
          <p:cNvSpPr txBox="1">
            <a:spLocks noGrp="1"/>
          </p:cNvSpPr>
          <p:nvPr>
            <p:ph type="title"/>
          </p:nvPr>
        </p:nvSpPr>
        <p:spPr>
          <a:xfrm>
            <a:off x="0" y="81200"/>
            <a:ext cx="1219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1pPr>
            <a:lvl2pPr lvl="1"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2pPr>
            <a:lvl3pPr lvl="2"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3pPr>
            <a:lvl4pPr lvl="3"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4pPr>
            <a:lvl5pPr lvl="4"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5pPr>
            <a:lvl6pPr lvl="5"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6pPr>
            <a:lvl7pPr lvl="6"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7pPr>
            <a:lvl8pPr lvl="7"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8pPr>
            <a:lvl9pPr lvl="8" algn="ctr" rtl="0">
              <a:spcBef>
                <a:spcPts val="0"/>
              </a:spcBef>
              <a:spcAft>
                <a:spcPts val="0"/>
              </a:spcAft>
              <a:buClr>
                <a:srgbClr val="747474"/>
              </a:buClr>
              <a:buSzPts val="1800"/>
              <a:buFont typeface="Google Sans"/>
              <a:buNone/>
              <a:defRPr sz="2400" b="1">
                <a:solidFill>
                  <a:srgbClr val="747474"/>
                </a:solidFill>
                <a:latin typeface="Google Sans"/>
                <a:ea typeface="Google Sans"/>
                <a:cs typeface="Google Sans"/>
                <a:sym typeface="Google Sans"/>
              </a:defRPr>
            </a:lvl9pPr>
          </a:lstStyle>
          <a:p>
            <a:endParaRPr/>
          </a:p>
        </p:txBody>
      </p:sp>
      <p:sp>
        <p:nvSpPr>
          <p:cNvPr id="182" name="Google Shape;182;p30"/>
          <p:cNvSpPr txBox="1">
            <a:spLocks noGrp="1"/>
          </p:cNvSpPr>
          <p:nvPr>
            <p:ph type="sldNum" idx="12"/>
          </p:nvPr>
        </p:nvSpPr>
        <p:spPr>
          <a:xfrm>
            <a:off x="11636944" y="6617123"/>
            <a:ext cx="731600" cy="5248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l"/>
            <a:fld id="{00000000-1234-1234-1234-123412341234}" type="slidenum">
              <a:rPr lang="en" smtClean="0"/>
              <a:pPr algn="l"/>
              <a:t>‹#›</a:t>
            </a:fld>
            <a:endParaRPr lang="en"/>
          </a:p>
        </p:txBody>
      </p:sp>
    </p:spTree>
    <p:extLst>
      <p:ext uri="{BB962C8B-B14F-4D97-AF65-F5344CB8AC3E}">
        <p14:creationId xmlns:p14="http://schemas.microsoft.com/office/powerpoint/2010/main" val="1220827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ver–Big">
  <p:cSld name="Cover–Big">
    <p:spTree>
      <p:nvGrpSpPr>
        <p:cNvPr id="1" name="Shape 183"/>
        <p:cNvGrpSpPr/>
        <p:nvPr/>
      </p:nvGrpSpPr>
      <p:grpSpPr>
        <a:xfrm>
          <a:off x="0" y="0"/>
          <a:ext cx="0" cy="0"/>
          <a:chOff x="0" y="0"/>
          <a:chExt cx="0" cy="0"/>
        </a:xfrm>
      </p:grpSpPr>
      <p:sp>
        <p:nvSpPr>
          <p:cNvPr id="184" name="Google Shape;184;p31"/>
          <p:cNvSpPr txBox="1">
            <a:spLocks noGrp="1"/>
          </p:cNvSpPr>
          <p:nvPr>
            <p:ph type="sldNum" idx="12"/>
          </p:nvPr>
        </p:nvSpPr>
        <p:spPr>
          <a:xfrm>
            <a:off x="138240" y="6552867"/>
            <a:ext cx="566800" cy="246400"/>
          </a:xfrm>
          <a:prstGeom prst="rect">
            <a:avLst/>
          </a:prstGeom>
          <a:noFill/>
          <a:ln>
            <a:noFill/>
          </a:ln>
        </p:spPr>
        <p:txBody>
          <a:bodyPr spcFirstLastPara="1" wrap="square" lIns="91425" tIns="45700" rIns="91425" bIns="45700" anchor="ctr" anchorCtr="0">
            <a:noAutofit/>
          </a:bodyPr>
          <a:lstStyle>
            <a:lvl1pPr marL="0" marR="0" lvl="0" indent="0" rtl="0">
              <a:lnSpc>
                <a:spcPct val="100000"/>
              </a:lnSpc>
              <a:spcBef>
                <a:spcPts val="0"/>
              </a:spcBef>
              <a:spcAft>
                <a:spcPts val="0"/>
              </a:spcAft>
              <a:buClr>
                <a:schemeClr val="dk2"/>
              </a:buClr>
              <a:buFont typeface="Roboto Light"/>
              <a:buNone/>
              <a:defRPr sz="800" b="1" i="0" u="none" strike="noStrike" cap="none">
                <a:solidFill>
                  <a:srgbClr val="FFFFFF"/>
                </a:solidFill>
                <a:latin typeface="Roboto"/>
                <a:ea typeface="Roboto"/>
                <a:cs typeface="Roboto"/>
                <a:sym typeface="Roboto"/>
              </a:defRPr>
            </a:lvl1pPr>
            <a:lvl2pPr marL="0" marR="0" lvl="1" indent="0" rtl="0">
              <a:lnSpc>
                <a:spcPct val="100000"/>
              </a:lnSpc>
              <a:spcBef>
                <a:spcPts val="0"/>
              </a:spcBef>
              <a:spcAft>
                <a:spcPts val="0"/>
              </a:spcAft>
              <a:buClr>
                <a:schemeClr val="dk2"/>
              </a:buClr>
              <a:buFont typeface="Roboto Light"/>
              <a:buNone/>
              <a:defRPr sz="800" b="1" i="0" u="none" strike="noStrike" cap="none">
                <a:solidFill>
                  <a:srgbClr val="FFFFFF"/>
                </a:solidFill>
                <a:latin typeface="Roboto"/>
                <a:ea typeface="Roboto"/>
                <a:cs typeface="Roboto"/>
                <a:sym typeface="Roboto"/>
              </a:defRPr>
            </a:lvl2pPr>
            <a:lvl3pPr marL="0" marR="0" lvl="2" indent="0" rtl="0">
              <a:lnSpc>
                <a:spcPct val="100000"/>
              </a:lnSpc>
              <a:spcBef>
                <a:spcPts val="0"/>
              </a:spcBef>
              <a:spcAft>
                <a:spcPts val="0"/>
              </a:spcAft>
              <a:buClr>
                <a:schemeClr val="dk2"/>
              </a:buClr>
              <a:buFont typeface="Roboto Light"/>
              <a:buNone/>
              <a:defRPr sz="800" b="1" i="0" u="none" strike="noStrike" cap="none">
                <a:solidFill>
                  <a:srgbClr val="FFFFFF"/>
                </a:solidFill>
                <a:latin typeface="Roboto"/>
                <a:ea typeface="Roboto"/>
                <a:cs typeface="Roboto"/>
                <a:sym typeface="Roboto"/>
              </a:defRPr>
            </a:lvl3pPr>
            <a:lvl4pPr marL="0" marR="0" lvl="3" indent="0" rtl="0">
              <a:lnSpc>
                <a:spcPct val="100000"/>
              </a:lnSpc>
              <a:spcBef>
                <a:spcPts val="0"/>
              </a:spcBef>
              <a:spcAft>
                <a:spcPts val="0"/>
              </a:spcAft>
              <a:buClr>
                <a:schemeClr val="dk2"/>
              </a:buClr>
              <a:buFont typeface="Roboto Light"/>
              <a:buNone/>
              <a:defRPr sz="800" b="1" i="0" u="none" strike="noStrike" cap="none">
                <a:solidFill>
                  <a:srgbClr val="FFFFFF"/>
                </a:solidFill>
                <a:latin typeface="Roboto"/>
                <a:ea typeface="Roboto"/>
                <a:cs typeface="Roboto"/>
                <a:sym typeface="Roboto"/>
              </a:defRPr>
            </a:lvl4pPr>
            <a:lvl5pPr marL="0" marR="0" lvl="4" indent="0" rtl="0">
              <a:lnSpc>
                <a:spcPct val="100000"/>
              </a:lnSpc>
              <a:spcBef>
                <a:spcPts val="0"/>
              </a:spcBef>
              <a:spcAft>
                <a:spcPts val="0"/>
              </a:spcAft>
              <a:buClr>
                <a:schemeClr val="dk2"/>
              </a:buClr>
              <a:buFont typeface="Roboto Light"/>
              <a:buNone/>
              <a:defRPr sz="800" b="1" i="0" u="none" strike="noStrike" cap="none">
                <a:solidFill>
                  <a:srgbClr val="FFFFFF"/>
                </a:solidFill>
                <a:latin typeface="Roboto"/>
                <a:ea typeface="Roboto"/>
                <a:cs typeface="Roboto"/>
                <a:sym typeface="Roboto"/>
              </a:defRPr>
            </a:lvl5pPr>
            <a:lvl6pPr marL="0" marR="0" lvl="5" indent="0" rtl="0">
              <a:lnSpc>
                <a:spcPct val="100000"/>
              </a:lnSpc>
              <a:spcBef>
                <a:spcPts val="0"/>
              </a:spcBef>
              <a:spcAft>
                <a:spcPts val="0"/>
              </a:spcAft>
              <a:buClr>
                <a:schemeClr val="dk2"/>
              </a:buClr>
              <a:buFont typeface="Roboto Light"/>
              <a:buNone/>
              <a:defRPr sz="800" b="1" i="0" u="none" strike="noStrike" cap="none">
                <a:solidFill>
                  <a:srgbClr val="FFFFFF"/>
                </a:solidFill>
                <a:latin typeface="Roboto"/>
                <a:ea typeface="Roboto"/>
                <a:cs typeface="Roboto"/>
                <a:sym typeface="Roboto"/>
              </a:defRPr>
            </a:lvl6pPr>
            <a:lvl7pPr marL="0" marR="0" lvl="6" indent="0" rtl="0">
              <a:lnSpc>
                <a:spcPct val="100000"/>
              </a:lnSpc>
              <a:spcBef>
                <a:spcPts val="0"/>
              </a:spcBef>
              <a:spcAft>
                <a:spcPts val="0"/>
              </a:spcAft>
              <a:buClr>
                <a:schemeClr val="dk2"/>
              </a:buClr>
              <a:buFont typeface="Roboto Light"/>
              <a:buNone/>
              <a:defRPr sz="800" b="1" i="0" u="none" strike="noStrike" cap="none">
                <a:solidFill>
                  <a:srgbClr val="FFFFFF"/>
                </a:solidFill>
                <a:latin typeface="Roboto"/>
                <a:ea typeface="Roboto"/>
                <a:cs typeface="Roboto"/>
                <a:sym typeface="Roboto"/>
              </a:defRPr>
            </a:lvl7pPr>
            <a:lvl8pPr marL="0" marR="0" lvl="7" indent="0" rtl="0">
              <a:lnSpc>
                <a:spcPct val="100000"/>
              </a:lnSpc>
              <a:spcBef>
                <a:spcPts val="0"/>
              </a:spcBef>
              <a:spcAft>
                <a:spcPts val="0"/>
              </a:spcAft>
              <a:buClr>
                <a:schemeClr val="dk2"/>
              </a:buClr>
              <a:buFont typeface="Roboto Light"/>
              <a:buNone/>
              <a:defRPr sz="800" b="1" i="0" u="none" strike="noStrike" cap="none">
                <a:solidFill>
                  <a:srgbClr val="FFFFFF"/>
                </a:solidFill>
                <a:latin typeface="Roboto"/>
                <a:ea typeface="Roboto"/>
                <a:cs typeface="Roboto"/>
                <a:sym typeface="Roboto"/>
              </a:defRPr>
            </a:lvl8pPr>
            <a:lvl9pPr marL="0" marR="0" lvl="8" indent="0" rtl="0">
              <a:lnSpc>
                <a:spcPct val="100000"/>
              </a:lnSpc>
              <a:spcBef>
                <a:spcPts val="0"/>
              </a:spcBef>
              <a:spcAft>
                <a:spcPts val="0"/>
              </a:spcAft>
              <a:buClr>
                <a:schemeClr val="dk2"/>
              </a:buClr>
              <a:buFont typeface="Roboto Light"/>
              <a:buNone/>
              <a:defRPr sz="800" b="1" i="0" u="none" strike="noStrike" cap="none">
                <a:solidFill>
                  <a:srgbClr val="FFFFFF"/>
                </a:solidFill>
                <a:latin typeface="Roboto"/>
                <a:ea typeface="Roboto"/>
                <a:cs typeface="Roboto"/>
                <a:sym typeface="Roboto"/>
              </a:defRPr>
            </a:lvl9pPr>
          </a:lstStyle>
          <a:p>
            <a:pPr algn="l"/>
            <a:fld id="{00000000-1234-1234-1234-123412341234}" type="slidenum">
              <a:rPr lang="en" smtClean="0"/>
              <a:pPr algn="l"/>
              <a:t>‹#›</a:t>
            </a:fld>
            <a:endParaRPr lang="en"/>
          </a:p>
        </p:txBody>
      </p:sp>
      <p:sp>
        <p:nvSpPr>
          <p:cNvPr id="185" name="Google Shape;185;p31"/>
          <p:cNvSpPr txBox="1"/>
          <p:nvPr/>
        </p:nvSpPr>
        <p:spPr>
          <a:xfrm>
            <a:off x="8351399" y="6456167"/>
            <a:ext cx="3746800" cy="331600"/>
          </a:xfrm>
          <a:prstGeom prst="rect">
            <a:avLst/>
          </a:prstGeom>
          <a:noFill/>
          <a:ln>
            <a:noFill/>
          </a:ln>
        </p:spPr>
        <p:txBody>
          <a:bodyPr spcFirstLastPara="1" wrap="square" lIns="121900" tIns="121900" rIns="121900" bIns="121900" anchor="ctr" anchorCtr="0">
            <a:noAutofit/>
          </a:bodyPr>
          <a:lstStyle/>
          <a:p>
            <a:pPr marL="0" lvl="0" indent="0" algn="r" rtl="0">
              <a:spcBef>
                <a:spcPts val="0"/>
              </a:spcBef>
              <a:spcAft>
                <a:spcPts val="0"/>
              </a:spcAft>
              <a:buNone/>
            </a:pPr>
            <a:r>
              <a:rPr lang="en" sz="800">
                <a:solidFill>
                  <a:srgbClr val="959CA5"/>
                </a:solidFill>
                <a:latin typeface="Google Sans"/>
                <a:ea typeface="Google Sans"/>
                <a:cs typeface="Google Sans"/>
                <a:sym typeface="Google Sans"/>
              </a:rPr>
              <a:t>©2021 Google. Confidential and proprietary.</a:t>
            </a:r>
            <a:endParaRPr sz="800">
              <a:solidFill>
                <a:srgbClr val="959CA5"/>
              </a:solidFill>
              <a:latin typeface="Google Sans"/>
              <a:ea typeface="Google Sans"/>
              <a:cs typeface="Google Sans"/>
              <a:sym typeface="Google Sans"/>
            </a:endParaRPr>
          </a:p>
        </p:txBody>
      </p:sp>
      <p:pic>
        <p:nvPicPr>
          <p:cNvPr id="186" name="Google Shape;186;p31"/>
          <p:cNvPicPr preferRelativeResize="0"/>
          <p:nvPr/>
        </p:nvPicPr>
        <p:blipFill>
          <a:blip r:embed="rId2">
            <a:alphaModFix/>
          </a:blip>
          <a:stretch>
            <a:fillRect/>
          </a:stretch>
        </p:blipFill>
        <p:spPr>
          <a:xfrm>
            <a:off x="248331" y="6477465"/>
            <a:ext cx="1133268" cy="289001"/>
          </a:xfrm>
          <a:prstGeom prst="rect">
            <a:avLst/>
          </a:prstGeom>
          <a:noFill/>
          <a:ln>
            <a:noFill/>
          </a:ln>
        </p:spPr>
      </p:pic>
    </p:spTree>
    <p:extLst>
      <p:ext uri="{BB962C8B-B14F-4D97-AF65-F5344CB8AC3E}">
        <p14:creationId xmlns:p14="http://schemas.microsoft.com/office/powerpoint/2010/main" val="253974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BD2439-FFF5-423A-80AA-D5E25FA53D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2412841-B306-4687-B7D0-AD03FF2F82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18B7100-C5EC-4EA9-8FBA-175C25D947BD}"/>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5" name="Footer Placeholder 4">
            <a:extLst>
              <a:ext uri="{FF2B5EF4-FFF2-40B4-BE49-F238E27FC236}">
                <a16:creationId xmlns:a16="http://schemas.microsoft.com/office/drawing/2014/main" xmlns="" id="{33650D34-6D95-4AC0-9EAE-87A8038C6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31D31ED-51F0-498F-BEDC-8A6DCF72B7F7}"/>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3483741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72704-9489-4C1E-A1FD-2145E61F27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29B8889-6AB3-405C-8451-F0E70DE815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F5BF4631-AC1F-42D1-981E-88FFADC98812}"/>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5" name="Footer Placeholder 4">
            <a:extLst>
              <a:ext uri="{FF2B5EF4-FFF2-40B4-BE49-F238E27FC236}">
                <a16:creationId xmlns:a16="http://schemas.microsoft.com/office/drawing/2014/main" xmlns="" id="{78D932A3-F608-4442-9B44-A7AB39998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1942312-AC25-4049-8E5A-171D9954D2CA}"/>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223588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62FDBA-660E-46EE-80FA-4AC4AC5E2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B451E16-0DB5-425C-A668-F0E2AC58082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6E8B1B5-F0D8-49B4-BB1B-4F04B4FDD1D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5D5D72C-0DA0-4141-8CA5-BB165ED4E2B3}"/>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6" name="Footer Placeholder 5">
            <a:extLst>
              <a:ext uri="{FF2B5EF4-FFF2-40B4-BE49-F238E27FC236}">
                <a16:creationId xmlns:a16="http://schemas.microsoft.com/office/drawing/2014/main" xmlns="" id="{568E03F0-9AD0-4D74-BDF6-11204B23AD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45F7A20-EF91-4785-BE20-EE9789B509A5}"/>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179449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5DB25E-69A0-460B-85CA-CB5A1D1A56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6D90A6D-2D72-40C1-8DF9-487C85FD94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CAB7A4A-6C38-479E-9394-13D01BDE74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BDC735C-4F3F-49FD-A7EA-D70FA1CB97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9C0300E-EBE0-464F-8938-DC78227EA9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E33E7CC-4797-4873-A440-9BE687750B05}"/>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8" name="Footer Placeholder 7">
            <a:extLst>
              <a:ext uri="{FF2B5EF4-FFF2-40B4-BE49-F238E27FC236}">
                <a16:creationId xmlns:a16="http://schemas.microsoft.com/office/drawing/2014/main" xmlns="" id="{0CA836CB-7CCD-48DC-909B-6B518F8FEE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20388E6-D8A2-4037-83E6-67AF78F488FF}"/>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2684043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F1D43-0F4C-4C80-B39D-140A5EC338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9B84AB7-BCAB-40D8-BF9C-8708634FDED5}"/>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4" name="Footer Placeholder 3">
            <a:extLst>
              <a:ext uri="{FF2B5EF4-FFF2-40B4-BE49-F238E27FC236}">
                <a16:creationId xmlns:a16="http://schemas.microsoft.com/office/drawing/2014/main" xmlns="" id="{891230A2-3C7E-48B6-9B64-10D09794CF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61A4F72-5231-40E9-895E-E4A39890CC9C}"/>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3840658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9CF92C5-589D-4A20-913C-CF2189A7B9A0}"/>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3" name="Footer Placeholder 2">
            <a:extLst>
              <a:ext uri="{FF2B5EF4-FFF2-40B4-BE49-F238E27FC236}">
                <a16:creationId xmlns:a16="http://schemas.microsoft.com/office/drawing/2014/main" xmlns="" id="{6773817D-CA9E-430B-A48A-46420FFF7A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664A4BF8-6ED5-4621-8F48-6FB2C3093AD7}"/>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328544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3F7355-DD2A-4A5D-94A6-86E7B40DCC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6794F2E-D939-4D2D-8ECE-86A8F2FDA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08B2865-5FE0-4167-8BD6-29F4B86836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5A08A12-13F4-48E6-87DE-B6BEC01FF616}"/>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6" name="Footer Placeholder 5">
            <a:extLst>
              <a:ext uri="{FF2B5EF4-FFF2-40B4-BE49-F238E27FC236}">
                <a16:creationId xmlns:a16="http://schemas.microsoft.com/office/drawing/2014/main" xmlns="" id="{DFEDB48F-6CDE-45E3-AEEA-5306A7E32A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DAADF9D-0606-4B2B-BE3C-73DBC269C388}"/>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2382582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4A7B9B-9724-43BA-9526-79CC7AC6F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F85F593-7ACB-42B3-8CE3-8221538A03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C7BCF97-5076-4BAC-BB7A-EFCC2A322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0FC73CB-AE1E-44A9-A425-EAD19B531EDD}"/>
              </a:ext>
            </a:extLst>
          </p:cNvPr>
          <p:cNvSpPr>
            <a:spLocks noGrp="1"/>
          </p:cNvSpPr>
          <p:nvPr>
            <p:ph type="dt" sz="half" idx="10"/>
          </p:nvPr>
        </p:nvSpPr>
        <p:spPr/>
        <p:txBody>
          <a:bodyPr/>
          <a:lstStyle/>
          <a:p>
            <a:fld id="{23760E25-0C80-436B-A866-97236F233836}" type="datetimeFigureOut">
              <a:rPr lang="en-US" smtClean="0"/>
              <a:t>1/24/2023</a:t>
            </a:fld>
            <a:endParaRPr lang="en-US"/>
          </a:p>
        </p:txBody>
      </p:sp>
      <p:sp>
        <p:nvSpPr>
          <p:cNvPr id="6" name="Footer Placeholder 5">
            <a:extLst>
              <a:ext uri="{FF2B5EF4-FFF2-40B4-BE49-F238E27FC236}">
                <a16:creationId xmlns:a16="http://schemas.microsoft.com/office/drawing/2014/main" xmlns="" id="{F1EE908C-EA70-43E4-9933-F1330C84D8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1C8D6EB-E3B2-49CB-9092-34BC9CB3FFC5}"/>
              </a:ext>
            </a:extLst>
          </p:cNvPr>
          <p:cNvSpPr>
            <a:spLocks noGrp="1"/>
          </p:cNvSpPr>
          <p:nvPr>
            <p:ph type="sldNum" sz="quarter" idx="12"/>
          </p:nvPr>
        </p:nvSpPr>
        <p:spPr/>
        <p:txBody>
          <a:bodyPr/>
          <a:lstStyle/>
          <a:p>
            <a:fld id="{718E86BB-3A54-48CA-8207-1DFB940EA106}" type="slidenum">
              <a:rPr lang="en-US" smtClean="0"/>
              <a:t>‹#›</a:t>
            </a:fld>
            <a:endParaRPr lang="en-US"/>
          </a:p>
        </p:txBody>
      </p:sp>
    </p:spTree>
    <p:extLst>
      <p:ext uri="{BB962C8B-B14F-4D97-AF65-F5344CB8AC3E}">
        <p14:creationId xmlns:p14="http://schemas.microsoft.com/office/powerpoint/2010/main" val="8832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76FAD47-B028-43E8-B663-6107BF44BA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5729CDE-6021-4A9D-A53A-D932D0388A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3F5C4F2-2B33-41F5-BC61-13DC49CDD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60E25-0C80-436B-A866-97236F233836}" type="datetimeFigureOut">
              <a:rPr lang="en-US" smtClean="0"/>
              <a:t>1/24/2023</a:t>
            </a:fld>
            <a:endParaRPr lang="en-US"/>
          </a:p>
        </p:txBody>
      </p:sp>
      <p:sp>
        <p:nvSpPr>
          <p:cNvPr id="5" name="Footer Placeholder 4">
            <a:extLst>
              <a:ext uri="{FF2B5EF4-FFF2-40B4-BE49-F238E27FC236}">
                <a16:creationId xmlns:a16="http://schemas.microsoft.com/office/drawing/2014/main" xmlns="" id="{024F853D-AB8B-4237-98FA-0BD0F51A49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E7689E1-5FC2-4360-8D45-80057F59A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E86BB-3A54-48CA-8207-1DFB940EA106}" type="slidenum">
              <a:rPr lang="en-US" smtClean="0"/>
              <a:t>‹#›</a:t>
            </a:fld>
            <a:endParaRPr lang="en-US"/>
          </a:p>
        </p:txBody>
      </p:sp>
    </p:spTree>
    <p:extLst>
      <p:ext uri="{BB962C8B-B14F-4D97-AF65-F5344CB8AC3E}">
        <p14:creationId xmlns:p14="http://schemas.microsoft.com/office/powerpoint/2010/main" val="427185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hyperlink" Target="http://googlecerts.biginterview.com/"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hyperlink" Target="http://www.careercircle.com/campaign/coursera" TargetMode="External"/><Relationship Id="rId5" Type="http://schemas.openxmlformats.org/officeDocument/2006/relationships/hyperlink" Target="https://grow.google/certificates/interview-warmup" TargetMode="External"/><Relationship Id="rId4" Type="http://schemas.openxmlformats.org/officeDocument/2006/relationships/hyperlink" Target="https://googlecerts.courserajobplatform.org/"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18" Type="http://schemas.openxmlformats.org/officeDocument/2006/relationships/image" Target="../media/image39.png"/><Relationship Id="rId3" Type="http://schemas.openxmlformats.org/officeDocument/2006/relationships/hyperlink" Target="http://grow.google/employers" TargetMode="External"/><Relationship Id="rId7" Type="http://schemas.openxmlformats.org/officeDocument/2006/relationships/image" Target="../media/image28.png"/><Relationship Id="rId12" Type="http://schemas.openxmlformats.org/officeDocument/2006/relationships/image" Target="../media/image33.png"/><Relationship Id="rId17" Type="http://schemas.openxmlformats.org/officeDocument/2006/relationships/image" Target="../media/image38.jpg"/><Relationship Id="rId2" Type="http://schemas.openxmlformats.org/officeDocument/2006/relationships/notesSlide" Target="../notesSlides/notesSlide8.xml"/><Relationship Id="rId16" Type="http://schemas.openxmlformats.org/officeDocument/2006/relationships/image" Target="../media/image37.jpg"/><Relationship Id="rId20" Type="http://schemas.openxmlformats.org/officeDocument/2006/relationships/image" Target="../media/image41.png"/><Relationship Id="rId1" Type="http://schemas.openxmlformats.org/officeDocument/2006/relationships/slideLayout" Target="../slideLayouts/slideLayout14.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5" Type="http://schemas.openxmlformats.org/officeDocument/2006/relationships/image" Target="../media/image36.png"/><Relationship Id="rId10" Type="http://schemas.openxmlformats.org/officeDocument/2006/relationships/image" Target="../media/image31.jpg"/><Relationship Id="rId19" Type="http://schemas.openxmlformats.org/officeDocument/2006/relationships/image" Target="../media/image40.png"/><Relationship Id="rId4" Type="http://schemas.openxmlformats.org/officeDocument/2006/relationships/hyperlink" Target="https://drive.google.com/file/d/1x9nbZAWTLiwWT0_MUkfOTqy4nFKL_OEg/view?usp=sharing" TargetMode="External"/><Relationship Id="rId9" Type="http://schemas.openxmlformats.org/officeDocument/2006/relationships/image" Target="../media/image30.png"/><Relationship Id="rId14"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F5105-88BB-459F-9DBC-CF05DD5078B3}"/>
              </a:ext>
            </a:extLst>
          </p:cNvPr>
          <p:cNvSpPr>
            <a:spLocks noGrp="1"/>
          </p:cNvSpPr>
          <p:nvPr>
            <p:ph type="ctrTitle"/>
          </p:nvPr>
        </p:nvSpPr>
        <p:spPr/>
        <p:txBody>
          <a:bodyPr/>
          <a:lstStyle/>
          <a:p>
            <a:r>
              <a:rPr lang="en-US" dirty="0"/>
              <a:t>Google Certificates</a:t>
            </a:r>
            <a:br>
              <a:rPr lang="en-US" dirty="0"/>
            </a:br>
            <a:endParaRPr lang="en-US" dirty="0"/>
          </a:p>
        </p:txBody>
      </p:sp>
      <p:sp>
        <p:nvSpPr>
          <p:cNvPr id="3" name="Subtitle 2">
            <a:extLst>
              <a:ext uri="{FF2B5EF4-FFF2-40B4-BE49-F238E27FC236}">
                <a16:creationId xmlns:a16="http://schemas.microsoft.com/office/drawing/2014/main" xmlns="" id="{97FD00F6-781C-4855-BABC-EEF1FF19467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358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83"/>
          <p:cNvSpPr txBox="1">
            <a:spLocks noGrp="1"/>
          </p:cNvSpPr>
          <p:nvPr>
            <p:ph type="title"/>
          </p:nvPr>
        </p:nvSpPr>
        <p:spPr>
          <a:xfrm>
            <a:off x="337867" y="539533"/>
            <a:ext cx="5234000" cy="763600"/>
          </a:xfrm>
          <a:prstGeom prst="rect">
            <a:avLst/>
          </a:prstGeom>
        </p:spPr>
        <p:txBody>
          <a:bodyPr spcFirstLastPara="1" vert="horz" wrap="square" lIns="121900" tIns="121900" rIns="121900" bIns="121900" rtlCol="0" anchor="t" anchorCtr="0">
            <a:noAutofit/>
          </a:bodyPr>
          <a:lstStyle/>
          <a:p>
            <a:pPr algn="l"/>
            <a:r>
              <a:rPr lang="en" sz="4933" b="0">
                <a:solidFill>
                  <a:srgbClr val="000000"/>
                </a:solidFill>
              </a:rPr>
              <a:t>What are  </a:t>
            </a:r>
            <a:br>
              <a:rPr lang="en" sz="4933" b="0">
                <a:solidFill>
                  <a:srgbClr val="000000"/>
                </a:solidFill>
              </a:rPr>
            </a:br>
            <a:r>
              <a:rPr lang="en" sz="4933" b="0">
                <a:solidFill>
                  <a:srgbClr val="000000"/>
                </a:solidFill>
              </a:rPr>
              <a:t>Google Career </a:t>
            </a:r>
            <a:br>
              <a:rPr lang="en" sz="4933" b="0">
                <a:solidFill>
                  <a:srgbClr val="000000"/>
                </a:solidFill>
              </a:rPr>
            </a:br>
            <a:r>
              <a:rPr lang="en" sz="4933" b="0">
                <a:solidFill>
                  <a:srgbClr val="000000"/>
                </a:solidFill>
              </a:rPr>
              <a:t>Certificates?</a:t>
            </a:r>
            <a:endParaRPr sz="4933" b="0">
              <a:solidFill>
                <a:srgbClr val="000000"/>
              </a:solidFill>
            </a:endParaRPr>
          </a:p>
        </p:txBody>
      </p:sp>
      <p:sp>
        <p:nvSpPr>
          <p:cNvPr id="451" name="Google Shape;451;p83"/>
          <p:cNvSpPr txBox="1"/>
          <p:nvPr/>
        </p:nvSpPr>
        <p:spPr>
          <a:xfrm>
            <a:off x="388133" y="3053234"/>
            <a:ext cx="5847600" cy="4021317"/>
          </a:xfrm>
          <a:prstGeom prst="rect">
            <a:avLst/>
          </a:prstGeom>
          <a:noFill/>
          <a:ln>
            <a:noFill/>
          </a:ln>
        </p:spPr>
        <p:txBody>
          <a:bodyPr spcFirstLastPara="1" wrap="square" lIns="121900" tIns="121900" rIns="121900" bIns="121900" anchor="t" anchorCtr="0">
            <a:spAutoFit/>
          </a:bodyPr>
          <a:lstStyle/>
          <a:p>
            <a:pPr>
              <a:lnSpc>
                <a:spcPct val="115000"/>
              </a:lnSpc>
            </a:pPr>
            <a:r>
              <a:rPr lang="en" sz="1600">
                <a:solidFill>
                  <a:schemeClr val="dk1"/>
                </a:solidFill>
                <a:latin typeface="Google Sans"/>
                <a:ea typeface="Google Sans"/>
                <a:cs typeface="Google Sans"/>
                <a:sym typeface="Google Sans"/>
              </a:rPr>
              <a:t>Google Career Certificates provide job seekers with access to in-demand skills through job training without the need for a college degree or prior experience in the fields of</a:t>
            </a:r>
            <a:r>
              <a:rPr lang="en" sz="1600" b="1">
                <a:solidFill>
                  <a:schemeClr val="dk1"/>
                </a:solidFill>
                <a:latin typeface="Google Sans"/>
                <a:ea typeface="Google Sans"/>
                <a:cs typeface="Google Sans"/>
                <a:sym typeface="Google Sans"/>
              </a:rPr>
              <a:t> data analytics, digital marketing &amp; e-commerce, IT support, project management, or user experience (UX) design.</a:t>
            </a:r>
            <a:endParaRPr sz="1600">
              <a:solidFill>
                <a:schemeClr val="dk1"/>
              </a:solidFill>
              <a:latin typeface="Google Sans"/>
              <a:ea typeface="Google Sans"/>
              <a:cs typeface="Google Sans"/>
              <a:sym typeface="Google Sans"/>
            </a:endParaRPr>
          </a:p>
          <a:p>
            <a:pPr>
              <a:lnSpc>
                <a:spcPct val="115000"/>
              </a:lnSpc>
            </a:pPr>
            <a:endParaRPr sz="1600">
              <a:solidFill>
                <a:schemeClr val="dk1"/>
              </a:solidFill>
              <a:latin typeface="Google Sans"/>
              <a:ea typeface="Google Sans"/>
              <a:cs typeface="Google Sans"/>
              <a:sym typeface="Google Sans"/>
            </a:endParaRPr>
          </a:p>
          <a:p>
            <a:pPr>
              <a:lnSpc>
                <a:spcPct val="115000"/>
              </a:lnSpc>
              <a:buClr>
                <a:schemeClr val="dk1"/>
              </a:buClr>
              <a:buSzPts val="1100"/>
            </a:pPr>
            <a:r>
              <a:rPr lang="en" sz="1600">
                <a:solidFill>
                  <a:schemeClr val="dk1"/>
                </a:solidFill>
                <a:latin typeface="Google Sans"/>
                <a:ea typeface="Google Sans"/>
                <a:cs typeface="Google Sans"/>
                <a:sym typeface="Google Sans"/>
              </a:rPr>
              <a:t>These certificates are taught and developed by Google employees with decades of experience in these fields and are hands-on, practical, and rigorous. Learners can earn a certificate in three-to-six months part-time.</a:t>
            </a:r>
            <a:r>
              <a:rPr lang="en" sz="1467">
                <a:solidFill>
                  <a:schemeClr val="dk1"/>
                </a:solidFill>
                <a:latin typeface="Google Sans"/>
                <a:ea typeface="Google Sans"/>
                <a:cs typeface="Google Sans"/>
                <a:sym typeface="Google Sans"/>
              </a:rPr>
              <a:t> </a:t>
            </a:r>
            <a:endParaRPr sz="1467">
              <a:solidFill>
                <a:schemeClr val="dk1"/>
              </a:solidFill>
              <a:latin typeface="Google Sans"/>
              <a:ea typeface="Google Sans"/>
              <a:cs typeface="Google Sans"/>
              <a:sym typeface="Google Sans"/>
            </a:endParaRPr>
          </a:p>
          <a:p>
            <a:pPr>
              <a:lnSpc>
                <a:spcPct val="115000"/>
              </a:lnSpc>
              <a:buClr>
                <a:schemeClr val="dk1"/>
              </a:buClr>
              <a:buSzPts val="1100"/>
            </a:pPr>
            <a:endParaRPr sz="1333">
              <a:solidFill>
                <a:schemeClr val="dk1"/>
              </a:solidFill>
              <a:latin typeface="Google Sans"/>
              <a:ea typeface="Google Sans"/>
              <a:cs typeface="Google Sans"/>
              <a:sym typeface="Google Sans"/>
            </a:endParaRPr>
          </a:p>
          <a:p>
            <a:pPr>
              <a:lnSpc>
                <a:spcPct val="115000"/>
              </a:lnSpc>
              <a:buClr>
                <a:schemeClr val="dk1"/>
              </a:buClr>
              <a:buSzPts val="1100"/>
            </a:pPr>
            <a:endParaRPr sz="1333">
              <a:solidFill>
                <a:schemeClr val="dk1"/>
              </a:solidFill>
              <a:latin typeface="Google Sans"/>
              <a:ea typeface="Google Sans"/>
              <a:cs typeface="Google Sans"/>
              <a:sym typeface="Google Sans"/>
            </a:endParaRPr>
          </a:p>
          <a:p>
            <a:pPr>
              <a:lnSpc>
                <a:spcPct val="115000"/>
              </a:lnSpc>
              <a:buClr>
                <a:schemeClr val="dk1"/>
              </a:buClr>
              <a:buSzPts val="1100"/>
            </a:pPr>
            <a:endParaRPr sz="1333">
              <a:solidFill>
                <a:schemeClr val="dk1"/>
              </a:solidFill>
              <a:latin typeface="Google Sans"/>
              <a:ea typeface="Google Sans"/>
              <a:cs typeface="Google Sans"/>
              <a:sym typeface="Google Sans"/>
            </a:endParaRPr>
          </a:p>
          <a:p>
            <a:pPr>
              <a:lnSpc>
                <a:spcPct val="115000"/>
              </a:lnSpc>
              <a:buClr>
                <a:schemeClr val="dk1"/>
              </a:buClr>
              <a:buSzPts val="1100"/>
            </a:pPr>
            <a:endParaRPr sz="1333">
              <a:solidFill>
                <a:schemeClr val="dk1"/>
              </a:solidFill>
              <a:latin typeface="Google Sans"/>
              <a:ea typeface="Google Sans"/>
              <a:cs typeface="Google Sans"/>
              <a:sym typeface="Google Sans"/>
            </a:endParaRPr>
          </a:p>
        </p:txBody>
      </p:sp>
      <p:sp>
        <p:nvSpPr>
          <p:cNvPr id="452" name="Google Shape;452;p83"/>
          <p:cNvSpPr txBox="1"/>
          <p:nvPr/>
        </p:nvSpPr>
        <p:spPr>
          <a:xfrm>
            <a:off x="6423567" y="5668633"/>
            <a:ext cx="3949600" cy="595059"/>
          </a:xfrm>
          <a:prstGeom prst="rect">
            <a:avLst/>
          </a:prstGeom>
          <a:noFill/>
          <a:ln>
            <a:noFill/>
          </a:ln>
        </p:spPr>
        <p:txBody>
          <a:bodyPr spcFirstLastPara="1" wrap="square" lIns="121900" tIns="121900" rIns="121900" bIns="121900" anchor="t" anchorCtr="0">
            <a:spAutoFit/>
          </a:bodyPr>
          <a:lstStyle/>
          <a:p>
            <a:r>
              <a:rPr lang="en" sz="1200" b="1">
                <a:solidFill>
                  <a:srgbClr val="FFFFFF"/>
                </a:solidFill>
                <a:latin typeface="Google Sans"/>
                <a:ea typeface="Google Sans"/>
                <a:cs typeface="Google Sans"/>
                <a:sym typeface="Google Sans"/>
              </a:rPr>
              <a:t>Melinda Williams</a:t>
            </a:r>
            <a:endParaRPr sz="1200" b="1">
              <a:solidFill>
                <a:srgbClr val="FFFFFF"/>
              </a:solidFill>
              <a:latin typeface="Google Sans"/>
              <a:ea typeface="Google Sans"/>
              <a:cs typeface="Google Sans"/>
              <a:sym typeface="Google Sans"/>
            </a:endParaRPr>
          </a:p>
          <a:p>
            <a:r>
              <a:rPr lang="en" sz="1067">
                <a:solidFill>
                  <a:srgbClr val="FFFFFF"/>
                </a:solidFill>
                <a:latin typeface="Google Sans"/>
                <a:ea typeface="Google Sans"/>
                <a:cs typeface="Google Sans"/>
                <a:sym typeface="Google Sans"/>
              </a:rPr>
              <a:t>IT Support Certificate graduate</a:t>
            </a:r>
            <a:endParaRPr sz="1067">
              <a:solidFill>
                <a:srgbClr val="FFFFFF"/>
              </a:solidFill>
              <a:latin typeface="Google Sans"/>
              <a:ea typeface="Google Sans"/>
              <a:cs typeface="Google Sans"/>
              <a:sym typeface="Google Sans"/>
            </a:endParaRPr>
          </a:p>
        </p:txBody>
      </p:sp>
      <p:sp>
        <p:nvSpPr>
          <p:cNvPr id="453" name="Google Shape;453;p83"/>
          <p:cNvSpPr/>
          <p:nvPr/>
        </p:nvSpPr>
        <p:spPr>
          <a:xfrm>
            <a:off x="9392400" y="101600"/>
            <a:ext cx="1285200" cy="6558400"/>
          </a:xfrm>
          <a:prstGeom prst="rect">
            <a:avLst/>
          </a:prstGeom>
          <a:solidFill>
            <a:srgbClr val="FCFCFC"/>
          </a:solidFill>
          <a:ln>
            <a:noFill/>
          </a:ln>
        </p:spPr>
        <p:txBody>
          <a:bodyPr spcFirstLastPara="1" wrap="square" lIns="121900" tIns="121900" rIns="121900" bIns="121900" anchor="ctr" anchorCtr="0">
            <a:noAutofit/>
          </a:bodyPr>
          <a:lstStyle/>
          <a:p>
            <a:endParaRPr sz="2400"/>
          </a:p>
        </p:txBody>
      </p:sp>
      <p:sp>
        <p:nvSpPr>
          <p:cNvPr id="454" name="Google Shape;454;p83"/>
          <p:cNvSpPr txBox="1"/>
          <p:nvPr/>
        </p:nvSpPr>
        <p:spPr>
          <a:xfrm>
            <a:off x="486000" y="6332018"/>
            <a:ext cx="2738800" cy="369291"/>
          </a:xfrm>
          <a:prstGeom prst="rect">
            <a:avLst/>
          </a:prstGeom>
          <a:noFill/>
          <a:ln>
            <a:noFill/>
          </a:ln>
        </p:spPr>
        <p:txBody>
          <a:bodyPr spcFirstLastPara="1" wrap="square" lIns="121900" tIns="121900" rIns="121900" bIns="121900" anchor="t" anchorCtr="0">
            <a:spAutoFit/>
          </a:bodyPr>
          <a:lstStyle/>
          <a:p>
            <a:pPr>
              <a:buClr>
                <a:schemeClr val="dk1"/>
              </a:buClr>
              <a:buSzPts val="1100"/>
            </a:pPr>
            <a:r>
              <a:rPr lang="en" sz="800">
                <a:solidFill>
                  <a:schemeClr val="dk2"/>
                </a:solidFill>
                <a:latin typeface="Google Sans"/>
                <a:ea typeface="Google Sans"/>
                <a:cs typeface="Google Sans"/>
                <a:sym typeface="Google Sans"/>
              </a:rPr>
              <a:t>Burning Glass:. Feb. 1, 2021 - Jan. 31, 2022, U.S.</a:t>
            </a:r>
            <a:endParaRPr sz="533">
              <a:solidFill>
                <a:srgbClr val="666666"/>
              </a:solidFill>
              <a:latin typeface="Google Sans"/>
              <a:ea typeface="Google Sans"/>
              <a:cs typeface="Google Sans"/>
              <a:sym typeface="Google Sans"/>
            </a:endParaRPr>
          </a:p>
        </p:txBody>
      </p:sp>
      <p:grpSp>
        <p:nvGrpSpPr>
          <p:cNvPr id="455" name="Google Shape;455;p83"/>
          <p:cNvGrpSpPr/>
          <p:nvPr/>
        </p:nvGrpSpPr>
        <p:grpSpPr>
          <a:xfrm>
            <a:off x="8736047" y="2948011"/>
            <a:ext cx="703255" cy="1026124"/>
            <a:chOff x="5323113" y="2754525"/>
            <a:chExt cx="744869" cy="1086689"/>
          </a:xfrm>
        </p:grpSpPr>
        <p:sp>
          <p:nvSpPr>
            <p:cNvPr id="456" name="Google Shape;456;p83"/>
            <p:cNvSpPr/>
            <p:nvPr/>
          </p:nvSpPr>
          <p:spPr>
            <a:xfrm>
              <a:off x="5680527" y="2824056"/>
              <a:ext cx="47389" cy="47832"/>
            </a:xfrm>
            <a:custGeom>
              <a:avLst/>
              <a:gdLst/>
              <a:ahLst/>
              <a:cxnLst/>
              <a:rect l="l" t="t" r="r" b="b"/>
              <a:pathLst>
                <a:path w="5567" h="5619" extrusionOk="0">
                  <a:moveTo>
                    <a:pt x="2809" y="0"/>
                  </a:moveTo>
                  <a:lnTo>
                    <a:pt x="2237" y="52"/>
                  </a:lnTo>
                  <a:lnTo>
                    <a:pt x="1717" y="208"/>
                  </a:lnTo>
                  <a:lnTo>
                    <a:pt x="1197" y="468"/>
                  </a:lnTo>
                  <a:lnTo>
                    <a:pt x="832" y="833"/>
                  </a:lnTo>
                  <a:lnTo>
                    <a:pt x="468" y="1249"/>
                  </a:lnTo>
                  <a:lnTo>
                    <a:pt x="208" y="1717"/>
                  </a:lnTo>
                  <a:lnTo>
                    <a:pt x="52" y="2237"/>
                  </a:lnTo>
                  <a:lnTo>
                    <a:pt x="0" y="2809"/>
                  </a:lnTo>
                  <a:lnTo>
                    <a:pt x="52" y="3382"/>
                  </a:lnTo>
                  <a:lnTo>
                    <a:pt x="208" y="3902"/>
                  </a:lnTo>
                  <a:lnTo>
                    <a:pt x="468" y="4370"/>
                  </a:lnTo>
                  <a:lnTo>
                    <a:pt x="832" y="4786"/>
                  </a:lnTo>
                  <a:lnTo>
                    <a:pt x="1197" y="5150"/>
                  </a:lnTo>
                  <a:lnTo>
                    <a:pt x="1717" y="5410"/>
                  </a:lnTo>
                  <a:lnTo>
                    <a:pt x="2237" y="5566"/>
                  </a:lnTo>
                  <a:lnTo>
                    <a:pt x="2809" y="5618"/>
                  </a:lnTo>
                  <a:lnTo>
                    <a:pt x="3329" y="5566"/>
                  </a:lnTo>
                  <a:lnTo>
                    <a:pt x="3902" y="5410"/>
                  </a:lnTo>
                  <a:lnTo>
                    <a:pt x="4370" y="5150"/>
                  </a:lnTo>
                  <a:lnTo>
                    <a:pt x="4786" y="4786"/>
                  </a:lnTo>
                  <a:lnTo>
                    <a:pt x="5098" y="4370"/>
                  </a:lnTo>
                  <a:lnTo>
                    <a:pt x="5358" y="3902"/>
                  </a:lnTo>
                  <a:lnTo>
                    <a:pt x="5514" y="3382"/>
                  </a:lnTo>
                  <a:lnTo>
                    <a:pt x="5566" y="2809"/>
                  </a:lnTo>
                  <a:lnTo>
                    <a:pt x="5514" y="2237"/>
                  </a:lnTo>
                  <a:lnTo>
                    <a:pt x="5358" y="1717"/>
                  </a:lnTo>
                  <a:lnTo>
                    <a:pt x="5098" y="1249"/>
                  </a:lnTo>
                  <a:lnTo>
                    <a:pt x="4786" y="833"/>
                  </a:lnTo>
                  <a:lnTo>
                    <a:pt x="4370" y="468"/>
                  </a:lnTo>
                  <a:lnTo>
                    <a:pt x="3902" y="208"/>
                  </a:lnTo>
                  <a:lnTo>
                    <a:pt x="3329" y="52"/>
                  </a:lnTo>
                  <a:lnTo>
                    <a:pt x="2809" y="0"/>
                  </a:lnTo>
                  <a:close/>
                </a:path>
              </a:pathLst>
            </a:custGeom>
            <a:solidFill>
              <a:srgbClr val="18191B"/>
            </a:solidFill>
            <a:ln>
              <a:noFill/>
            </a:ln>
          </p:spPr>
          <p:txBody>
            <a:bodyPr spcFirstLastPara="1" wrap="square" lIns="121900" tIns="121900" rIns="121900" bIns="121900" anchor="ctr" anchorCtr="0">
              <a:noAutofit/>
            </a:bodyPr>
            <a:lstStyle/>
            <a:p>
              <a:endParaRPr sz="2400"/>
            </a:p>
          </p:txBody>
        </p:sp>
        <p:sp>
          <p:nvSpPr>
            <p:cNvPr id="457" name="Google Shape;457;p83"/>
            <p:cNvSpPr/>
            <p:nvPr/>
          </p:nvSpPr>
          <p:spPr>
            <a:xfrm>
              <a:off x="5497610" y="2922813"/>
              <a:ext cx="570372" cy="183785"/>
            </a:xfrm>
            <a:custGeom>
              <a:avLst/>
              <a:gdLst/>
              <a:ahLst/>
              <a:cxnLst/>
              <a:rect l="l" t="t" r="r" b="b"/>
              <a:pathLst>
                <a:path w="67004" h="21590" extrusionOk="0">
                  <a:moveTo>
                    <a:pt x="64975" y="2030"/>
                  </a:moveTo>
                  <a:lnTo>
                    <a:pt x="64975" y="19560"/>
                  </a:lnTo>
                  <a:lnTo>
                    <a:pt x="2029" y="19560"/>
                  </a:lnTo>
                  <a:lnTo>
                    <a:pt x="2029" y="2030"/>
                  </a:lnTo>
                  <a:close/>
                  <a:moveTo>
                    <a:pt x="1" y="1"/>
                  </a:moveTo>
                  <a:lnTo>
                    <a:pt x="1" y="21589"/>
                  </a:lnTo>
                  <a:lnTo>
                    <a:pt x="67003" y="21589"/>
                  </a:lnTo>
                  <a:lnTo>
                    <a:pt x="67003" y="1"/>
                  </a:lnTo>
                  <a:close/>
                </a:path>
              </a:pathLst>
            </a:custGeom>
            <a:solidFill>
              <a:srgbClr val="34A353"/>
            </a:solidFill>
            <a:ln>
              <a:noFill/>
            </a:ln>
          </p:spPr>
          <p:txBody>
            <a:bodyPr spcFirstLastPara="1" wrap="square" lIns="121900" tIns="121900" rIns="121900" bIns="121900" anchor="ctr" anchorCtr="0">
              <a:noAutofit/>
            </a:bodyPr>
            <a:lstStyle/>
            <a:p>
              <a:endParaRPr sz="2400"/>
            </a:p>
          </p:txBody>
        </p:sp>
        <p:sp>
          <p:nvSpPr>
            <p:cNvPr id="458" name="Google Shape;458;p83"/>
            <p:cNvSpPr/>
            <p:nvPr/>
          </p:nvSpPr>
          <p:spPr>
            <a:xfrm>
              <a:off x="5323113" y="3149571"/>
              <a:ext cx="202819" cy="391464"/>
            </a:xfrm>
            <a:custGeom>
              <a:avLst/>
              <a:gdLst/>
              <a:ahLst/>
              <a:cxnLst/>
              <a:rect l="l" t="t" r="r" b="b"/>
              <a:pathLst>
                <a:path w="23826" h="45987" extrusionOk="0">
                  <a:moveTo>
                    <a:pt x="21797" y="2029"/>
                  </a:moveTo>
                  <a:lnTo>
                    <a:pt x="21797" y="44009"/>
                  </a:lnTo>
                  <a:lnTo>
                    <a:pt x="1977" y="44009"/>
                  </a:lnTo>
                  <a:lnTo>
                    <a:pt x="1977" y="2029"/>
                  </a:lnTo>
                  <a:close/>
                  <a:moveTo>
                    <a:pt x="0" y="0"/>
                  </a:moveTo>
                  <a:lnTo>
                    <a:pt x="0" y="45986"/>
                  </a:lnTo>
                  <a:lnTo>
                    <a:pt x="23826" y="45986"/>
                  </a:lnTo>
                  <a:lnTo>
                    <a:pt x="23826" y="0"/>
                  </a:lnTo>
                  <a:close/>
                </a:path>
              </a:pathLst>
            </a:custGeom>
            <a:solidFill>
              <a:srgbClr val="FBBC04"/>
            </a:solidFill>
            <a:ln>
              <a:noFill/>
            </a:ln>
          </p:spPr>
          <p:txBody>
            <a:bodyPr spcFirstLastPara="1" wrap="square" lIns="121900" tIns="121900" rIns="121900" bIns="121900" anchor="ctr" anchorCtr="0">
              <a:noAutofit/>
            </a:bodyPr>
            <a:lstStyle/>
            <a:p>
              <a:endParaRPr sz="2400"/>
            </a:p>
          </p:txBody>
        </p:sp>
        <p:sp>
          <p:nvSpPr>
            <p:cNvPr id="459" name="Google Shape;459;p83"/>
            <p:cNvSpPr/>
            <p:nvPr/>
          </p:nvSpPr>
          <p:spPr>
            <a:xfrm>
              <a:off x="5560058" y="3149571"/>
              <a:ext cx="375972" cy="391464"/>
            </a:xfrm>
            <a:custGeom>
              <a:avLst/>
              <a:gdLst/>
              <a:ahLst/>
              <a:cxnLst/>
              <a:rect l="l" t="t" r="r" b="b"/>
              <a:pathLst>
                <a:path w="44167" h="45987" extrusionOk="0">
                  <a:moveTo>
                    <a:pt x="42189" y="2029"/>
                  </a:moveTo>
                  <a:lnTo>
                    <a:pt x="42189" y="44009"/>
                  </a:lnTo>
                  <a:lnTo>
                    <a:pt x="2029" y="44009"/>
                  </a:lnTo>
                  <a:lnTo>
                    <a:pt x="2029" y="2029"/>
                  </a:lnTo>
                  <a:close/>
                  <a:moveTo>
                    <a:pt x="1" y="0"/>
                  </a:moveTo>
                  <a:lnTo>
                    <a:pt x="1" y="45986"/>
                  </a:lnTo>
                  <a:lnTo>
                    <a:pt x="44166" y="45986"/>
                  </a:lnTo>
                  <a:lnTo>
                    <a:pt x="44166" y="0"/>
                  </a:lnTo>
                  <a:close/>
                </a:path>
              </a:pathLst>
            </a:custGeom>
            <a:solidFill>
              <a:srgbClr val="4285F4"/>
            </a:solidFill>
            <a:ln>
              <a:noFill/>
            </a:ln>
          </p:spPr>
          <p:txBody>
            <a:bodyPr spcFirstLastPara="1" wrap="square" lIns="121900" tIns="121900" rIns="121900" bIns="121900" anchor="ctr" anchorCtr="0">
              <a:noAutofit/>
            </a:bodyPr>
            <a:lstStyle/>
            <a:p>
              <a:endParaRPr sz="2400"/>
            </a:p>
          </p:txBody>
        </p:sp>
        <p:sp>
          <p:nvSpPr>
            <p:cNvPr id="460" name="Google Shape;460;p83"/>
            <p:cNvSpPr/>
            <p:nvPr/>
          </p:nvSpPr>
          <p:spPr>
            <a:xfrm>
              <a:off x="5512228" y="3586249"/>
              <a:ext cx="425565" cy="170940"/>
            </a:xfrm>
            <a:custGeom>
              <a:avLst/>
              <a:gdLst/>
              <a:ahLst/>
              <a:cxnLst/>
              <a:rect l="l" t="t" r="r" b="b"/>
              <a:pathLst>
                <a:path w="49993" h="20081" extrusionOk="0">
                  <a:moveTo>
                    <a:pt x="47963" y="2029"/>
                  </a:moveTo>
                  <a:lnTo>
                    <a:pt x="47807" y="18051"/>
                  </a:lnTo>
                  <a:lnTo>
                    <a:pt x="2029" y="18051"/>
                  </a:lnTo>
                  <a:lnTo>
                    <a:pt x="2185" y="2029"/>
                  </a:lnTo>
                  <a:close/>
                  <a:moveTo>
                    <a:pt x="156" y="0"/>
                  </a:moveTo>
                  <a:lnTo>
                    <a:pt x="0" y="20080"/>
                  </a:lnTo>
                  <a:lnTo>
                    <a:pt x="49784" y="20080"/>
                  </a:lnTo>
                  <a:lnTo>
                    <a:pt x="49992" y="0"/>
                  </a:lnTo>
                  <a:close/>
                </a:path>
              </a:pathLst>
            </a:custGeom>
            <a:solidFill>
              <a:srgbClr val="EA4335"/>
            </a:solidFill>
            <a:ln>
              <a:noFill/>
            </a:ln>
          </p:spPr>
          <p:txBody>
            <a:bodyPr spcFirstLastPara="1" wrap="square" lIns="121900" tIns="121900" rIns="121900" bIns="121900" anchor="ctr" anchorCtr="0">
              <a:noAutofit/>
            </a:bodyPr>
            <a:lstStyle/>
            <a:p>
              <a:endParaRPr sz="2400"/>
            </a:p>
          </p:txBody>
        </p:sp>
        <p:sp>
          <p:nvSpPr>
            <p:cNvPr id="461" name="Google Shape;461;p83"/>
            <p:cNvSpPr/>
            <p:nvPr/>
          </p:nvSpPr>
          <p:spPr>
            <a:xfrm>
              <a:off x="5406377" y="2754525"/>
              <a:ext cx="595611" cy="1086689"/>
            </a:xfrm>
            <a:custGeom>
              <a:avLst/>
              <a:gdLst/>
              <a:ahLst/>
              <a:cxnLst/>
              <a:rect l="l" t="t" r="r" b="b"/>
              <a:pathLst>
                <a:path w="69969" h="127658" extrusionOk="0">
                  <a:moveTo>
                    <a:pt x="61697" y="2029"/>
                  </a:moveTo>
                  <a:lnTo>
                    <a:pt x="62373" y="2133"/>
                  </a:lnTo>
                  <a:lnTo>
                    <a:pt x="63049" y="2341"/>
                  </a:lnTo>
                  <a:lnTo>
                    <a:pt x="63674" y="2549"/>
                  </a:lnTo>
                  <a:lnTo>
                    <a:pt x="64298" y="2861"/>
                  </a:lnTo>
                  <a:lnTo>
                    <a:pt x="64870" y="3173"/>
                  </a:lnTo>
                  <a:lnTo>
                    <a:pt x="65390" y="3589"/>
                  </a:lnTo>
                  <a:lnTo>
                    <a:pt x="65911" y="4058"/>
                  </a:lnTo>
                  <a:lnTo>
                    <a:pt x="66379" y="4526"/>
                  </a:lnTo>
                  <a:lnTo>
                    <a:pt x="66743" y="5098"/>
                  </a:lnTo>
                  <a:lnTo>
                    <a:pt x="67107" y="5670"/>
                  </a:lnTo>
                  <a:lnTo>
                    <a:pt x="67419" y="6242"/>
                  </a:lnTo>
                  <a:lnTo>
                    <a:pt x="67627" y="6919"/>
                  </a:lnTo>
                  <a:lnTo>
                    <a:pt x="67783" y="7595"/>
                  </a:lnTo>
                  <a:lnTo>
                    <a:pt x="67887" y="8271"/>
                  </a:lnTo>
                  <a:lnTo>
                    <a:pt x="67939" y="8948"/>
                  </a:lnTo>
                  <a:lnTo>
                    <a:pt x="67939" y="118711"/>
                  </a:lnTo>
                  <a:lnTo>
                    <a:pt x="67887" y="119387"/>
                  </a:lnTo>
                  <a:lnTo>
                    <a:pt x="67783" y="120115"/>
                  </a:lnTo>
                  <a:lnTo>
                    <a:pt x="67627" y="120739"/>
                  </a:lnTo>
                  <a:lnTo>
                    <a:pt x="67419" y="121416"/>
                  </a:lnTo>
                  <a:lnTo>
                    <a:pt x="67107" y="121988"/>
                  </a:lnTo>
                  <a:lnTo>
                    <a:pt x="66743" y="122560"/>
                  </a:lnTo>
                  <a:lnTo>
                    <a:pt x="66379" y="123132"/>
                  </a:lnTo>
                  <a:lnTo>
                    <a:pt x="65911" y="123600"/>
                  </a:lnTo>
                  <a:lnTo>
                    <a:pt x="65390" y="124069"/>
                  </a:lnTo>
                  <a:lnTo>
                    <a:pt x="64870" y="124485"/>
                  </a:lnTo>
                  <a:lnTo>
                    <a:pt x="64298" y="124797"/>
                  </a:lnTo>
                  <a:lnTo>
                    <a:pt x="63674" y="125109"/>
                  </a:lnTo>
                  <a:lnTo>
                    <a:pt x="63049" y="125317"/>
                  </a:lnTo>
                  <a:lnTo>
                    <a:pt x="62373" y="125525"/>
                  </a:lnTo>
                  <a:lnTo>
                    <a:pt x="61697" y="125629"/>
                  </a:lnTo>
                  <a:lnTo>
                    <a:pt x="60969" y="125681"/>
                  </a:lnTo>
                  <a:lnTo>
                    <a:pt x="9000" y="125681"/>
                  </a:lnTo>
                  <a:lnTo>
                    <a:pt x="8272" y="125629"/>
                  </a:lnTo>
                  <a:lnTo>
                    <a:pt x="7595" y="125525"/>
                  </a:lnTo>
                  <a:lnTo>
                    <a:pt x="6919" y="125317"/>
                  </a:lnTo>
                  <a:lnTo>
                    <a:pt x="6295" y="125109"/>
                  </a:lnTo>
                  <a:lnTo>
                    <a:pt x="5671" y="124797"/>
                  </a:lnTo>
                  <a:lnTo>
                    <a:pt x="5098" y="124485"/>
                  </a:lnTo>
                  <a:lnTo>
                    <a:pt x="4578" y="124069"/>
                  </a:lnTo>
                  <a:lnTo>
                    <a:pt x="4058" y="123600"/>
                  </a:lnTo>
                  <a:lnTo>
                    <a:pt x="3642" y="123132"/>
                  </a:lnTo>
                  <a:lnTo>
                    <a:pt x="3226" y="122560"/>
                  </a:lnTo>
                  <a:lnTo>
                    <a:pt x="2861" y="121988"/>
                  </a:lnTo>
                  <a:lnTo>
                    <a:pt x="2601" y="121416"/>
                  </a:lnTo>
                  <a:lnTo>
                    <a:pt x="2341" y="120739"/>
                  </a:lnTo>
                  <a:lnTo>
                    <a:pt x="2185" y="120115"/>
                  </a:lnTo>
                  <a:lnTo>
                    <a:pt x="2081" y="119387"/>
                  </a:lnTo>
                  <a:lnTo>
                    <a:pt x="2029" y="118711"/>
                  </a:lnTo>
                  <a:lnTo>
                    <a:pt x="2029" y="9000"/>
                  </a:lnTo>
                  <a:lnTo>
                    <a:pt x="2081" y="8271"/>
                  </a:lnTo>
                  <a:lnTo>
                    <a:pt x="2185" y="7595"/>
                  </a:lnTo>
                  <a:lnTo>
                    <a:pt x="2341" y="6919"/>
                  </a:lnTo>
                  <a:lnTo>
                    <a:pt x="2601" y="6294"/>
                  </a:lnTo>
                  <a:lnTo>
                    <a:pt x="2861" y="5670"/>
                  </a:lnTo>
                  <a:lnTo>
                    <a:pt x="3226" y="5098"/>
                  </a:lnTo>
                  <a:lnTo>
                    <a:pt x="3642" y="4578"/>
                  </a:lnTo>
                  <a:lnTo>
                    <a:pt x="4058" y="4058"/>
                  </a:lnTo>
                  <a:lnTo>
                    <a:pt x="4578" y="3641"/>
                  </a:lnTo>
                  <a:lnTo>
                    <a:pt x="5098" y="3225"/>
                  </a:lnTo>
                  <a:lnTo>
                    <a:pt x="5671" y="2861"/>
                  </a:lnTo>
                  <a:lnTo>
                    <a:pt x="6295" y="2549"/>
                  </a:lnTo>
                  <a:lnTo>
                    <a:pt x="6919" y="2341"/>
                  </a:lnTo>
                  <a:lnTo>
                    <a:pt x="7595" y="2185"/>
                  </a:lnTo>
                  <a:lnTo>
                    <a:pt x="8272" y="2081"/>
                  </a:lnTo>
                  <a:lnTo>
                    <a:pt x="9000" y="2029"/>
                  </a:lnTo>
                  <a:close/>
                  <a:moveTo>
                    <a:pt x="9000" y="0"/>
                  </a:moveTo>
                  <a:lnTo>
                    <a:pt x="8064" y="52"/>
                  </a:lnTo>
                  <a:lnTo>
                    <a:pt x="7179" y="208"/>
                  </a:lnTo>
                  <a:lnTo>
                    <a:pt x="6347" y="416"/>
                  </a:lnTo>
                  <a:lnTo>
                    <a:pt x="5515" y="728"/>
                  </a:lnTo>
                  <a:lnTo>
                    <a:pt x="4734" y="1092"/>
                  </a:lnTo>
                  <a:lnTo>
                    <a:pt x="3954" y="1561"/>
                  </a:lnTo>
                  <a:lnTo>
                    <a:pt x="3278" y="2029"/>
                  </a:lnTo>
                  <a:lnTo>
                    <a:pt x="2653" y="2653"/>
                  </a:lnTo>
                  <a:lnTo>
                    <a:pt x="2081" y="3277"/>
                  </a:lnTo>
                  <a:lnTo>
                    <a:pt x="1561" y="3954"/>
                  </a:lnTo>
                  <a:lnTo>
                    <a:pt x="1093" y="4682"/>
                  </a:lnTo>
                  <a:lnTo>
                    <a:pt x="729" y="5462"/>
                  </a:lnTo>
                  <a:lnTo>
                    <a:pt x="416" y="6294"/>
                  </a:lnTo>
                  <a:lnTo>
                    <a:pt x="208" y="7179"/>
                  </a:lnTo>
                  <a:lnTo>
                    <a:pt x="52" y="8063"/>
                  </a:lnTo>
                  <a:lnTo>
                    <a:pt x="0" y="8948"/>
                  </a:lnTo>
                  <a:lnTo>
                    <a:pt x="0" y="118711"/>
                  </a:lnTo>
                  <a:lnTo>
                    <a:pt x="52" y="119595"/>
                  </a:lnTo>
                  <a:lnTo>
                    <a:pt x="208" y="120479"/>
                  </a:lnTo>
                  <a:lnTo>
                    <a:pt x="416" y="121364"/>
                  </a:lnTo>
                  <a:lnTo>
                    <a:pt x="729" y="122196"/>
                  </a:lnTo>
                  <a:lnTo>
                    <a:pt x="1093" y="122976"/>
                  </a:lnTo>
                  <a:lnTo>
                    <a:pt x="1561" y="123704"/>
                  </a:lnTo>
                  <a:lnTo>
                    <a:pt x="2081" y="124381"/>
                  </a:lnTo>
                  <a:lnTo>
                    <a:pt x="2653" y="125057"/>
                  </a:lnTo>
                  <a:lnTo>
                    <a:pt x="3278" y="125629"/>
                  </a:lnTo>
                  <a:lnTo>
                    <a:pt x="3954" y="126149"/>
                  </a:lnTo>
                  <a:lnTo>
                    <a:pt x="4734" y="126566"/>
                  </a:lnTo>
                  <a:lnTo>
                    <a:pt x="5515" y="126982"/>
                  </a:lnTo>
                  <a:lnTo>
                    <a:pt x="6347" y="127242"/>
                  </a:lnTo>
                  <a:lnTo>
                    <a:pt x="7179" y="127502"/>
                  </a:lnTo>
                  <a:lnTo>
                    <a:pt x="8064" y="127606"/>
                  </a:lnTo>
                  <a:lnTo>
                    <a:pt x="9000" y="127658"/>
                  </a:lnTo>
                  <a:lnTo>
                    <a:pt x="60969" y="127658"/>
                  </a:lnTo>
                  <a:lnTo>
                    <a:pt x="61905" y="127606"/>
                  </a:lnTo>
                  <a:lnTo>
                    <a:pt x="62789" y="127502"/>
                  </a:lnTo>
                  <a:lnTo>
                    <a:pt x="63674" y="127242"/>
                  </a:lnTo>
                  <a:lnTo>
                    <a:pt x="64454" y="126982"/>
                  </a:lnTo>
                  <a:lnTo>
                    <a:pt x="65234" y="126566"/>
                  </a:lnTo>
                  <a:lnTo>
                    <a:pt x="66015" y="126149"/>
                  </a:lnTo>
                  <a:lnTo>
                    <a:pt x="66691" y="125629"/>
                  </a:lnTo>
                  <a:lnTo>
                    <a:pt x="67315" y="125057"/>
                  </a:lnTo>
                  <a:lnTo>
                    <a:pt x="67887" y="124381"/>
                  </a:lnTo>
                  <a:lnTo>
                    <a:pt x="68408" y="123704"/>
                  </a:lnTo>
                  <a:lnTo>
                    <a:pt x="68876" y="122976"/>
                  </a:lnTo>
                  <a:lnTo>
                    <a:pt x="69240" y="122196"/>
                  </a:lnTo>
                  <a:lnTo>
                    <a:pt x="69552" y="121364"/>
                  </a:lnTo>
                  <a:lnTo>
                    <a:pt x="69760" y="120479"/>
                  </a:lnTo>
                  <a:lnTo>
                    <a:pt x="69916" y="119595"/>
                  </a:lnTo>
                  <a:lnTo>
                    <a:pt x="69968" y="118711"/>
                  </a:lnTo>
                  <a:lnTo>
                    <a:pt x="69968" y="8948"/>
                  </a:lnTo>
                  <a:lnTo>
                    <a:pt x="69916" y="8063"/>
                  </a:lnTo>
                  <a:lnTo>
                    <a:pt x="69760" y="7179"/>
                  </a:lnTo>
                  <a:lnTo>
                    <a:pt x="69552" y="6294"/>
                  </a:lnTo>
                  <a:lnTo>
                    <a:pt x="69240" y="5462"/>
                  </a:lnTo>
                  <a:lnTo>
                    <a:pt x="68876" y="4682"/>
                  </a:lnTo>
                  <a:lnTo>
                    <a:pt x="68408" y="3954"/>
                  </a:lnTo>
                  <a:lnTo>
                    <a:pt x="67887" y="3277"/>
                  </a:lnTo>
                  <a:lnTo>
                    <a:pt x="67315" y="2653"/>
                  </a:lnTo>
                  <a:lnTo>
                    <a:pt x="66691" y="2029"/>
                  </a:lnTo>
                  <a:lnTo>
                    <a:pt x="66015" y="1561"/>
                  </a:lnTo>
                  <a:lnTo>
                    <a:pt x="65234" y="1092"/>
                  </a:lnTo>
                  <a:lnTo>
                    <a:pt x="64454" y="728"/>
                  </a:lnTo>
                  <a:lnTo>
                    <a:pt x="63674" y="416"/>
                  </a:lnTo>
                  <a:lnTo>
                    <a:pt x="62789" y="208"/>
                  </a:lnTo>
                  <a:lnTo>
                    <a:pt x="61905" y="52"/>
                  </a:lnTo>
                  <a:lnTo>
                    <a:pt x="60969" y="0"/>
                  </a:lnTo>
                  <a:close/>
                </a:path>
              </a:pathLst>
            </a:custGeom>
            <a:solidFill>
              <a:srgbClr val="18191B"/>
            </a:solidFill>
            <a:ln>
              <a:noFill/>
            </a:ln>
          </p:spPr>
          <p:txBody>
            <a:bodyPr spcFirstLastPara="1" wrap="square" lIns="121900" tIns="121900" rIns="121900" bIns="121900" anchor="ctr" anchorCtr="0">
              <a:noAutofit/>
            </a:bodyPr>
            <a:lstStyle/>
            <a:p>
              <a:endParaRPr sz="2400"/>
            </a:p>
          </p:txBody>
        </p:sp>
      </p:grpSp>
      <p:grpSp>
        <p:nvGrpSpPr>
          <p:cNvPr id="462" name="Google Shape;462;p83"/>
          <p:cNvGrpSpPr/>
          <p:nvPr/>
        </p:nvGrpSpPr>
        <p:grpSpPr>
          <a:xfrm>
            <a:off x="7508772" y="572133"/>
            <a:ext cx="847449" cy="989884"/>
            <a:chOff x="1019240" y="1151077"/>
            <a:chExt cx="708175" cy="827201"/>
          </a:xfrm>
        </p:grpSpPr>
        <p:sp>
          <p:nvSpPr>
            <p:cNvPr id="463" name="Google Shape;463;p83"/>
            <p:cNvSpPr/>
            <p:nvPr/>
          </p:nvSpPr>
          <p:spPr>
            <a:xfrm>
              <a:off x="1102786" y="1258486"/>
              <a:ext cx="113815" cy="80805"/>
            </a:xfrm>
            <a:custGeom>
              <a:avLst/>
              <a:gdLst/>
              <a:ahLst/>
              <a:cxnLst/>
              <a:rect l="l" t="t" r="r" b="b"/>
              <a:pathLst>
                <a:path w="13692" h="9718" extrusionOk="0">
                  <a:moveTo>
                    <a:pt x="12533" y="1"/>
                  </a:moveTo>
                  <a:lnTo>
                    <a:pt x="4252" y="7398"/>
                  </a:lnTo>
                  <a:lnTo>
                    <a:pt x="1105" y="4914"/>
                  </a:lnTo>
                  <a:lnTo>
                    <a:pt x="1" y="6349"/>
                  </a:lnTo>
                  <a:lnTo>
                    <a:pt x="4307" y="9717"/>
                  </a:lnTo>
                  <a:lnTo>
                    <a:pt x="13692" y="1326"/>
                  </a:lnTo>
                  <a:lnTo>
                    <a:pt x="12533" y="1"/>
                  </a:lnTo>
                  <a:close/>
                </a:path>
              </a:pathLst>
            </a:custGeom>
            <a:solidFill>
              <a:srgbClr val="34A353"/>
            </a:solidFill>
            <a:ln>
              <a:noFill/>
            </a:ln>
          </p:spPr>
          <p:txBody>
            <a:bodyPr spcFirstLastPara="1" wrap="square" lIns="121900" tIns="121900" rIns="121900" bIns="121900" anchor="ctr" anchorCtr="0">
              <a:noAutofit/>
            </a:bodyPr>
            <a:lstStyle/>
            <a:p>
              <a:endParaRPr sz="2400"/>
            </a:p>
          </p:txBody>
        </p:sp>
        <p:sp>
          <p:nvSpPr>
            <p:cNvPr id="464" name="Google Shape;464;p83"/>
            <p:cNvSpPr/>
            <p:nvPr/>
          </p:nvSpPr>
          <p:spPr>
            <a:xfrm>
              <a:off x="1102786" y="1433833"/>
              <a:ext cx="113815" cy="80797"/>
            </a:xfrm>
            <a:custGeom>
              <a:avLst/>
              <a:gdLst/>
              <a:ahLst/>
              <a:cxnLst/>
              <a:rect l="l" t="t" r="r" b="b"/>
              <a:pathLst>
                <a:path w="13692" h="9717" extrusionOk="0">
                  <a:moveTo>
                    <a:pt x="12533" y="1"/>
                  </a:moveTo>
                  <a:lnTo>
                    <a:pt x="4252" y="7398"/>
                  </a:lnTo>
                  <a:lnTo>
                    <a:pt x="1105" y="4914"/>
                  </a:lnTo>
                  <a:lnTo>
                    <a:pt x="1" y="6294"/>
                  </a:lnTo>
                  <a:lnTo>
                    <a:pt x="4307" y="9717"/>
                  </a:lnTo>
                  <a:lnTo>
                    <a:pt x="13692" y="1270"/>
                  </a:lnTo>
                  <a:lnTo>
                    <a:pt x="12533" y="1"/>
                  </a:lnTo>
                  <a:close/>
                </a:path>
              </a:pathLst>
            </a:custGeom>
            <a:solidFill>
              <a:srgbClr val="FBBC04"/>
            </a:solidFill>
            <a:ln>
              <a:noFill/>
            </a:ln>
          </p:spPr>
          <p:txBody>
            <a:bodyPr spcFirstLastPara="1" wrap="square" lIns="121900" tIns="121900" rIns="121900" bIns="121900" anchor="ctr" anchorCtr="0">
              <a:noAutofit/>
            </a:bodyPr>
            <a:lstStyle/>
            <a:p>
              <a:endParaRPr sz="2400"/>
            </a:p>
          </p:txBody>
        </p:sp>
        <p:sp>
          <p:nvSpPr>
            <p:cNvPr id="465" name="Google Shape;465;p83"/>
            <p:cNvSpPr/>
            <p:nvPr/>
          </p:nvSpPr>
          <p:spPr>
            <a:xfrm>
              <a:off x="1102786" y="1608723"/>
              <a:ext cx="113815" cy="80797"/>
            </a:xfrm>
            <a:custGeom>
              <a:avLst/>
              <a:gdLst/>
              <a:ahLst/>
              <a:cxnLst/>
              <a:rect l="l" t="t" r="r" b="b"/>
              <a:pathLst>
                <a:path w="13692" h="9717" extrusionOk="0">
                  <a:moveTo>
                    <a:pt x="12533" y="0"/>
                  </a:moveTo>
                  <a:lnTo>
                    <a:pt x="4252" y="7398"/>
                  </a:lnTo>
                  <a:lnTo>
                    <a:pt x="1105" y="4914"/>
                  </a:lnTo>
                  <a:lnTo>
                    <a:pt x="1" y="6294"/>
                  </a:lnTo>
                  <a:lnTo>
                    <a:pt x="4307" y="9717"/>
                  </a:lnTo>
                  <a:lnTo>
                    <a:pt x="13692" y="1325"/>
                  </a:lnTo>
                  <a:lnTo>
                    <a:pt x="12533" y="0"/>
                  </a:lnTo>
                  <a:close/>
                </a:path>
              </a:pathLst>
            </a:custGeom>
            <a:solidFill>
              <a:srgbClr val="4285F4"/>
            </a:solidFill>
            <a:ln>
              <a:noFill/>
            </a:ln>
          </p:spPr>
          <p:txBody>
            <a:bodyPr spcFirstLastPara="1" wrap="square" lIns="121900" tIns="121900" rIns="121900" bIns="121900" anchor="ctr" anchorCtr="0">
              <a:noAutofit/>
            </a:bodyPr>
            <a:lstStyle/>
            <a:p>
              <a:endParaRPr sz="2400"/>
            </a:p>
          </p:txBody>
        </p:sp>
        <p:sp>
          <p:nvSpPr>
            <p:cNvPr id="466" name="Google Shape;466;p83"/>
            <p:cNvSpPr/>
            <p:nvPr/>
          </p:nvSpPr>
          <p:spPr>
            <a:xfrm>
              <a:off x="1102786" y="1783604"/>
              <a:ext cx="113815" cy="80805"/>
            </a:xfrm>
            <a:custGeom>
              <a:avLst/>
              <a:gdLst/>
              <a:ahLst/>
              <a:cxnLst/>
              <a:rect l="l" t="t" r="r" b="b"/>
              <a:pathLst>
                <a:path w="13692" h="9718" extrusionOk="0">
                  <a:moveTo>
                    <a:pt x="12533" y="1"/>
                  </a:moveTo>
                  <a:lnTo>
                    <a:pt x="4252" y="7399"/>
                  </a:lnTo>
                  <a:lnTo>
                    <a:pt x="1105" y="4914"/>
                  </a:lnTo>
                  <a:lnTo>
                    <a:pt x="1" y="6350"/>
                  </a:lnTo>
                  <a:lnTo>
                    <a:pt x="4307" y="9717"/>
                  </a:lnTo>
                  <a:lnTo>
                    <a:pt x="13692" y="1326"/>
                  </a:lnTo>
                  <a:lnTo>
                    <a:pt x="12533" y="1"/>
                  </a:lnTo>
                  <a:close/>
                </a:path>
              </a:pathLst>
            </a:custGeom>
            <a:solidFill>
              <a:srgbClr val="EA4335"/>
            </a:solidFill>
            <a:ln>
              <a:noFill/>
            </a:ln>
          </p:spPr>
          <p:txBody>
            <a:bodyPr spcFirstLastPara="1" wrap="square" lIns="121900" tIns="121900" rIns="121900" bIns="121900" anchor="ctr" anchorCtr="0">
              <a:noAutofit/>
            </a:bodyPr>
            <a:lstStyle/>
            <a:p>
              <a:endParaRPr sz="2400"/>
            </a:p>
          </p:txBody>
        </p:sp>
        <p:sp>
          <p:nvSpPr>
            <p:cNvPr id="467" name="Google Shape;467;p83"/>
            <p:cNvSpPr/>
            <p:nvPr/>
          </p:nvSpPr>
          <p:spPr>
            <a:xfrm>
              <a:off x="1302006" y="1310361"/>
              <a:ext cx="425409" cy="14693"/>
            </a:xfrm>
            <a:custGeom>
              <a:avLst/>
              <a:gdLst/>
              <a:ahLst/>
              <a:cxnLst/>
              <a:rect l="l" t="t" r="r" b="b"/>
              <a:pathLst>
                <a:path w="51177" h="1767" extrusionOk="0">
                  <a:moveTo>
                    <a:pt x="0" y="0"/>
                  </a:moveTo>
                  <a:lnTo>
                    <a:pt x="0" y="1767"/>
                  </a:lnTo>
                  <a:lnTo>
                    <a:pt x="51177" y="1767"/>
                  </a:lnTo>
                  <a:lnTo>
                    <a:pt x="51177" y="0"/>
                  </a:lnTo>
                  <a:close/>
                </a:path>
              </a:pathLst>
            </a:custGeom>
            <a:solidFill>
              <a:srgbClr val="34A353"/>
            </a:solidFill>
            <a:ln>
              <a:noFill/>
            </a:ln>
          </p:spPr>
          <p:txBody>
            <a:bodyPr spcFirstLastPara="1" wrap="square" lIns="121900" tIns="121900" rIns="121900" bIns="121900" anchor="ctr" anchorCtr="0">
              <a:noAutofit/>
            </a:bodyPr>
            <a:lstStyle/>
            <a:p>
              <a:endParaRPr sz="2400"/>
            </a:p>
          </p:txBody>
        </p:sp>
        <p:sp>
          <p:nvSpPr>
            <p:cNvPr id="468" name="Google Shape;468;p83"/>
            <p:cNvSpPr/>
            <p:nvPr/>
          </p:nvSpPr>
          <p:spPr>
            <a:xfrm>
              <a:off x="1302006" y="1482947"/>
              <a:ext cx="425409" cy="14701"/>
            </a:xfrm>
            <a:custGeom>
              <a:avLst/>
              <a:gdLst/>
              <a:ahLst/>
              <a:cxnLst/>
              <a:rect l="l" t="t" r="r" b="b"/>
              <a:pathLst>
                <a:path w="51177" h="1768" extrusionOk="0">
                  <a:moveTo>
                    <a:pt x="0" y="1"/>
                  </a:moveTo>
                  <a:lnTo>
                    <a:pt x="0" y="1767"/>
                  </a:lnTo>
                  <a:lnTo>
                    <a:pt x="51177" y="1767"/>
                  </a:lnTo>
                  <a:lnTo>
                    <a:pt x="51177" y="1"/>
                  </a:lnTo>
                  <a:close/>
                </a:path>
              </a:pathLst>
            </a:custGeom>
            <a:solidFill>
              <a:srgbClr val="FBBC04"/>
            </a:solidFill>
            <a:ln>
              <a:noFill/>
            </a:ln>
          </p:spPr>
          <p:txBody>
            <a:bodyPr spcFirstLastPara="1" wrap="square" lIns="121900" tIns="121900" rIns="121900" bIns="121900" anchor="ctr" anchorCtr="0">
              <a:noAutofit/>
            </a:bodyPr>
            <a:lstStyle/>
            <a:p>
              <a:endParaRPr sz="2400"/>
            </a:p>
          </p:txBody>
        </p:sp>
        <p:sp>
          <p:nvSpPr>
            <p:cNvPr id="469" name="Google Shape;469;p83"/>
            <p:cNvSpPr/>
            <p:nvPr/>
          </p:nvSpPr>
          <p:spPr>
            <a:xfrm>
              <a:off x="1302006" y="1655085"/>
              <a:ext cx="425409" cy="14693"/>
            </a:xfrm>
            <a:custGeom>
              <a:avLst/>
              <a:gdLst/>
              <a:ahLst/>
              <a:cxnLst/>
              <a:rect l="l" t="t" r="r" b="b"/>
              <a:pathLst>
                <a:path w="51177" h="1767" extrusionOk="0">
                  <a:moveTo>
                    <a:pt x="0" y="0"/>
                  </a:moveTo>
                  <a:lnTo>
                    <a:pt x="0" y="1767"/>
                  </a:lnTo>
                  <a:lnTo>
                    <a:pt x="51177" y="1767"/>
                  </a:lnTo>
                  <a:lnTo>
                    <a:pt x="51177" y="0"/>
                  </a:lnTo>
                  <a:close/>
                </a:path>
              </a:pathLst>
            </a:custGeom>
            <a:solidFill>
              <a:srgbClr val="4285F4"/>
            </a:solidFill>
            <a:ln>
              <a:noFill/>
            </a:ln>
          </p:spPr>
          <p:txBody>
            <a:bodyPr spcFirstLastPara="1" wrap="square" lIns="121900" tIns="121900" rIns="121900" bIns="121900" anchor="ctr" anchorCtr="0">
              <a:noAutofit/>
            </a:bodyPr>
            <a:lstStyle/>
            <a:p>
              <a:endParaRPr sz="2400"/>
            </a:p>
          </p:txBody>
        </p:sp>
        <p:sp>
          <p:nvSpPr>
            <p:cNvPr id="470" name="Google Shape;470;p83"/>
            <p:cNvSpPr/>
            <p:nvPr/>
          </p:nvSpPr>
          <p:spPr>
            <a:xfrm>
              <a:off x="1302006" y="1827214"/>
              <a:ext cx="425409" cy="14701"/>
            </a:xfrm>
            <a:custGeom>
              <a:avLst/>
              <a:gdLst/>
              <a:ahLst/>
              <a:cxnLst/>
              <a:rect l="l" t="t" r="r" b="b"/>
              <a:pathLst>
                <a:path w="51177" h="1768" extrusionOk="0">
                  <a:moveTo>
                    <a:pt x="0" y="0"/>
                  </a:moveTo>
                  <a:lnTo>
                    <a:pt x="0" y="1767"/>
                  </a:lnTo>
                  <a:lnTo>
                    <a:pt x="51177" y="1767"/>
                  </a:lnTo>
                  <a:lnTo>
                    <a:pt x="51177" y="0"/>
                  </a:lnTo>
                  <a:close/>
                </a:path>
              </a:pathLst>
            </a:custGeom>
            <a:solidFill>
              <a:srgbClr val="EA4335"/>
            </a:solidFill>
            <a:ln>
              <a:noFill/>
            </a:ln>
          </p:spPr>
          <p:txBody>
            <a:bodyPr spcFirstLastPara="1" wrap="square" lIns="121900" tIns="121900" rIns="121900" bIns="121900" anchor="ctr" anchorCtr="0">
              <a:noAutofit/>
            </a:bodyPr>
            <a:lstStyle/>
            <a:p>
              <a:endParaRPr sz="2400"/>
            </a:p>
          </p:txBody>
        </p:sp>
        <p:sp>
          <p:nvSpPr>
            <p:cNvPr id="471" name="Google Shape;471;p83"/>
            <p:cNvSpPr/>
            <p:nvPr/>
          </p:nvSpPr>
          <p:spPr>
            <a:xfrm>
              <a:off x="1019240" y="1151077"/>
              <a:ext cx="646613" cy="827201"/>
            </a:xfrm>
            <a:custGeom>
              <a:avLst/>
              <a:gdLst/>
              <a:ahLst/>
              <a:cxnLst/>
              <a:rect l="l" t="t" r="r" b="b"/>
              <a:pathLst>
                <a:path w="77788" h="99483" extrusionOk="0">
                  <a:moveTo>
                    <a:pt x="76021" y="1767"/>
                  </a:moveTo>
                  <a:lnTo>
                    <a:pt x="76021" y="97716"/>
                  </a:lnTo>
                  <a:lnTo>
                    <a:pt x="1768" y="97716"/>
                  </a:lnTo>
                  <a:lnTo>
                    <a:pt x="1768" y="1767"/>
                  </a:lnTo>
                  <a:close/>
                  <a:moveTo>
                    <a:pt x="1" y="0"/>
                  </a:moveTo>
                  <a:lnTo>
                    <a:pt x="1" y="99482"/>
                  </a:lnTo>
                  <a:lnTo>
                    <a:pt x="77787" y="99482"/>
                  </a:lnTo>
                  <a:lnTo>
                    <a:pt x="77787" y="0"/>
                  </a:lnTo>
                  <a:close/>
                </a:path>
              </a:pathLst>
            </a:custGeom>
            <a:solidFill>
              <a:srgbClr val="18191B"/>
            </a:solidFill>
            <a:ln>
              <a:noFill/>
            </a:ln>
          </p:spPr>
          <p:txBody>
            <a:bodyPr spcFirstLastPara="1" wrap="square" lIns="121900" tIns="121900" rIns="121900" bIns="121900" anchor="ctr" anchorCtr="0">
              <a:noAutofit/>
            </a:bodyPr>
            <a:lstStyle/>
            <a:p>
              <a:endParaRPr sz="2400"/>
            </a:p>
          </p:txBody>
        </p:sp>
      </p:grpSp>
      <p:grpSp>
        <p:nvGrpSpPr>
          <p:cNvPr id="472" name="Google Shape;472;p83"/>
          <p:cNvGrpSpPr/>
          <p:nvPr/>
        </p:nvGrpSpPr>
        <p:grpSpPr>
          <a:xfrm>
            <a:off x="6776648" y="2984187"/>
            <a:ext cx="944237" cy="989948"/>
            <a:chOff x="5341463" y="1193440"/>
            <a:chExt cx="708178" cy="742461"/>
          </a:xfrm>
        </p:grpSpPr>
        <p:sp>
          <p:nvSpPr>
            <p:cNvPr id="473" name="Google Shape;473;p83"/>
            <p:cNvSpPr/>
            <p:nvPr/>
          </p:nvSpPr>
          <p:spPr>
            <a:xfrm>
              <a:off x="5365992" y="1255486"/>
              <a:ext cx="656987" cy="297290"/>
            </a:xfrm>
            <a:custGeom>
              <a:avLst/>
              <a:gdLst/>
              <a:ahLst/>
              <a:cxnLst/>
              <a:rect l="l" t="t" r="r" b="b"/>
              <a:pathLst>
                <a:path w="91758" h="41521" extrusionOk="0">
                  <a:moveTo>
                    <a:pt x="90649" y="1"/>
                  </a:moveTo>
                  <a:lnTo>
                    <a:pt x="66916" y="24086"/>
                  </a:lnTo>
                  <a:lnTo>
                    <a:pt x="36330" y="21113"/>
                  </a:lnTo>
                  <a:lnTo>
                    <a:pt x="1" y="40109"/>
                  </a:lnTo>
                  <a:lnTo>
                    <a:pt x="706" y="41520"/>
                  </a:lnTo>
                  <a:lnTo>
                    <a:pt x="36633" y="22726"/>
                  </a:lnTo>
                  <a:lnTo>
                    <a:pt x="67521" y="25698"/>
                  </a:lnTo>
                  <a:lnTo>
                    <a:pt x="91757" y="1109"/>
                  </a:lnTo>
                  <a:lnTo>
                    <a:pt x="90649" y="1"/>
                  </a:lnTo>
                  <a:close/>
                </a:path>
              </a:pathLst>
            </a:custGeom>
            <a:solidFill>
              <a:srgbClr val="FBBC04"/>
            </a:solidFill>
            <a:ln>
              <a:noFill/>
            </a:ln>
          </p:spPr>
          <p:txBody>
            <a:bodyPr spcFirstLastPara="1" wrap="square" lIns="121900" tIns="121900" rIns="121900" bIns="121900" anchor="ctr" anchorCtr="0">
              <a:noAutofit/>
            </a:bodyPr>
            <a:lstStyle/>
            <a:p>
              <a:endParaRPr sz="2400"/>
            </a:p>
          </p:txBody>
        </p:sp>
        <p:sp>
          <p:nvSpPr>
            <p:cNvPr id="474" name="Google Shape;474;p83"/>
            <p:cNvSpPr/>
            <p:nvPr/>
          </p:nvSpPr>
          <p:spPr>
            <a:xfrm>
              <a:off x="5341463" y="1522815"/>
              <a:ext cx="54480" cy="54480"/>
            </a:xfrm>
            <a:custGeom>
              <a:avLst/>
              <a:gdLst/>
              <a:ahLst/>
              <a:cxnLst/>
              <a:rect l="l" t="t" r="r" b="b"/>
              <a:pathLst>
                <a:path w="7609" h="7609" extrusionOk="0">
                  <a:moveTo>
                    <a:pt x="3427" y="0"/>
                  </a:moveTo>
                  <a:lnTo>
                    <a:pt x="3024" y="50"/>
                  </a:lnTo>
                  <a:lnTo>
                    <a:pt x="2671" y="151"/>
                  </a:lnTo>
                  <a:lnTo>
                    <a:pt x="2318" y="302"/>
                  </a:lnTo>
                  <a:lnTo>
                    <a:pt x="1965" y="454"/>
                  </a:lnTo>
                  <a:lnTo>
                    <a:pt x="1663" y="655"/>
                  </a:lnTo>
                  <a:lnTo>
                    <a:pt x="1361" y="857"/>
                  </a:lnTo>
                  <a:lnTo>
                    <a:pt x="1109" y="1109"/>
                  </a:lnTo>
                  <a:lnTo>
                    <a:pt x="857" y="1361"/>
                  </a:lnTo>
                  <a:lnTo>
                    <a:pt x="655" y="1663"/>
                  </a:lnTo>
                  <a:lnTo>
                    <a:pt x="454" y="1965"/>
                  </a:lnTo>
                  <a:lnTo>
                    <a:pt x="303" y="2318"/>
                  </a:lnTo>
                  <a:lnTo>
                    <a:pt x="152" y="2671"/>
                  </a:lnTo>
                  <a:lnTo>
                    <a:pt x="51" y="3023"/>
                  </a:lnTo>
                  <a:lnTo>
                    <a:pt x="0" y="3426"/>
                  </a:lnTo>
                  <a:lnTo>
                    <a:pt x="0" y="3830"/>
                  </a:lnTo>
                  <a:lnTo>
                    <a:pt x="0" y="4182"/>
                  </a:lnTo>
                  <a:lnTo>
                    <a:pt x="51" y="4585"/>
                  </a:lnTo>
                  <a:lnTo>
                    <a:pt x="152" y="4938"/>
                  </a:lnTo>
                  <a:lnTo>
                    <a:pt x="303" y="5291"/>
                  </a:lnTo>
                  <a:lnTo>
                    <a:pt x="454" y="5643"/>
                  </a:lnTo>
                  <a:lnTo>
                    <a:pt x="655" y="5946"/>
                  </a:lnTo>
                  <a:lnTo>
                    <a:pt x="857" y="6248"/>
                  </a:lnTo>
                  <a:lnTo>
                    <a:pt x="1109" y="6500"/>
                  </a:lnTo>
                  <a:lnTo>
                    <a:pt x="1361" y="6752"/>
                  </a:lnTo>
                  <a:lnTo>
                    <a:pt x="1663" y="6954"/>
                  </a:lnTo>
                  <a:lnTo>
                    <a:pt x="1965" y="7155"/>
                  </a:lnTo>
                  <a:lnTo>
                    <a:pt x="2318" y="7306"/>
                  </a:lnTo>
                  <a:lnTo>
                    <a:pt x="2671" y="7457"/>
                  </a:lnTo>
                  <a:lnTo>
                    <a:pt x="3024" y="7558"/>
                  </a:lnTo>
                  <a:lnTo>
                    <a:pt x="3427" y="7609"/>
                  </a:lnTo>
                  <a:lnTo>
                    <a:pt x="4183" y="7609"/>
                  </a:lnTo>
                  <a:lnTo>
                    <a:pt x="4586" y="7558"/>
                  </a:lnTo>
                  <a:lnTo>
                    <a:pt x="4938" y="7457"/>
                  </a:lnTo>
                  <a:lnTo>
                    <a:pt x="5291" y="7306"/>
                  </a:lnTo>
                  <a:lnTo>
                    <a:pt x="5644" y="7155"/>
                  </a:lnTo>
                  <a:lnTo>
                    <a:pt x="5946" y="6954"/>
                  </a:lnTo>
                  <a:lnTo>
                    <a:pt x="6248" y="6752"/>
                  </a:lnTo>
                  <a:lnTo>
                    <a:pt x="6500" y="6500"/>
                  </a:lnTo>
                  <a:lnTo>
                    <a:pt x="6752" y="6248"/>
                  </a:lnTo>
                  <a:lnTo>
                    <a:pt x="6954" y="5946"/>
                  </a:lnTo>
                  <a:lnTo>
                    <a:pt x="7155" y="5643"/>
                  </a:lnTo>
                  <a:lnTo>
                    <a:pt x="7307" y="5291"/>
                  </a:lnTo>
                  <a:lnTo>
                    <a:pt x="7458" y="4938"/>
                  </a:lnTo>
                  <a:lnTo>
                    <a:pt x="7559" y="4585"/>
                  </a:lnTo>
                  <a:lnTo>
                    <a:pt x="7609" y="4182"/>
                  </a:lnTo>
                  <a:lnTo>
                    <a:pt x="7609" y="3830"/>
                  </a:lnTo>
                  <a:lnTo>
                    <a:pt x="7609" y="3426"/>
                  </a:lnTo>
                  <a:lnTo>
                    <a:pt x="7559" y="3023"/>
                  </a:lnTo>
                  <a:lnTo>
                    <a:pt x="7458" y="2671"/>
                  </a:lnTo>
                  <a:lnTo>
                    <a:pt x="7307" y="2318"/>
                  </a:lnTo>
                  <a:lnTo>
                    <a:pt x="7155" y="1965"/>
                  </a:lnTo>
                  <a:lnTo>
                    <a:pt x="6954" y="1663"/>
                  </a:lnTo>
                  <a:lnTo>
                    <a:pt x="6752" y="1361"/>
                  </a:lnTo>
                  <a:lnTo>
                    <a:pt x="6500" y="1109"/>
                  </a:lnTo>
                  <a:lnTo>
                    <a:pt x="6248" y="857"/>
                  </a:lnTo>
                  <a:lnTo>
                    <a:pt x="5946" y="655"/>
                  </a:lnTo>
                  <a:lnTo>
                    <a:pt x="5644" y="454"/>
                  </a:lnTo>
                  <a:lnTo>
                    <a:pt x="5291" y="302"/>
                  </a:lnTo>
                  <a:lnTo>
                    <a:pt x="4938" y="151"/>
                  </a:lnTo>
                  <a:lnTo>
                    <a:pt x="4586" y="50"/>
                  </a:lnTo>
                  <a:lnTo>
                    <a:pt x="4183" y="0"/>
                  </a:lnTo>
                  <a:close/>
                </a:path>
              </a:pathLst>
            </a:custGeom>
            <a:solidFill>
              <a:srgbClr val="FBBC04"/>
            </a:solidFill>
            <a:ln>
              <a:noFill/>
            </a:ln>
          </p:spPr>
          <p:txBody>
            <a:bodyPr spcFirstLastPara="1" wrap="square" lIns="121900" tIns="121900" rIns="121900" bIns="121900" anchor="ctr" anchorCtr="0">
              <a:noAutofit/>
            </a:bodyPr>
            <a:lstStyle/>
            <a:p>
              <a:endParaRPr sz="2400"/>
            </a:p>
          </p:txBody>
        </p:sp>
        <p:sp>
          <p:nvSpPr>
            <p:cNvPr id="475" name="Google Shape;475;p83"/>
            <p:cNvSpPr/>
            <p:nvPr/>
          </p:nvSpPr>
          <p:spPr>
            <a:xfrm>
              <a:off x="5590747" y="1376707"/>
              <a:ext cx="75051" cy="75044"/>
            </a:xfrm>
            <a:custGeom>
              <a:avLst/>
              <a:gdLst/>
              <a:ahLst/>
              <a:cxnLst/>
              <a:rect l="l" t="t" r="r" b="b"/>
              <a:pathLst>
                <a:path w="10482" h="10481" extrusionOk="0">
                  <a:moveTo>
                    <a:pt x="4686" y="0"/>
                  </a:moveTo>
                  <a:lnTo>
                    <a:pt x="4183" y="101"/>
                  </a:lnTo>
                  <a:lnTo>
                    <a:pt x="3679" y="202"/>
                  </a:lnTo>
                  <a:lnTo>
                    <a:pt x="3175" y="403"/>
                  </a:lnTo>
                  <a:lnTo>
                    <a:pt x="2721" y="605"/>
                  </a:lnTo>
                  <a:lnTo>
                    <a:pt x="2318" y="907"/>
                  </a:lnTo>
                  <a:lnTo>
                    <a:pt x="1915" y="1159"/>
                  </a:lnTo>
                  <a:lnTo>
                    <a:pt x="1512" y="1512"/>
                  </a:lnTo>
                  <a:lnTo>
                    <a:pt x="1210" y="1915"/>
                  </a:lnTo>
                  <a:lnTo>
                    <a:pt x="907" y="2318"/>
                  </a:lnTo>
                  <a:lnTo>
                    <a:pt x="655" y="2721"/>
                  </a:lnTo>
                  <a:lnTo>
                    <a:pt x="404" y="3174"/>
                  </a:lnTo>
                  <a:lnTo>
                    <a:pt x="252" y="3678"/>
                  </a:lnTo>
                  <a:lnTo>
                    <a:pt x="101" y="4182"/>
                  </a:lnTo>
                  <a:lnTo>
                    <a:pt x="0" y="4686"/>
                  </a:lnTo>
                  <a:lnTo>
                    <a:pt x="0" y="5240"/>
                  </a:lnTo>
                  <a:lnTo>
                    <a:pt x="0" y="5744"/>
                  </a:lnTo>
                  <a:lnTo>
                    <a:pt x="101" y="6298"/>
                  </a:lnTo>
                  <a:lnTo>
                    <a:pt x="252" y="6802"/>
                  </a:lnTo>
                  <a:lnTo>
                    <a:pt x="404" y="7256"/>
                  </a:lnTo>
                  <a:lnTo>
                    <a:pt x="655" y="7709"/>
                  </a:lnTo>
                  <a:lnTo>
                    <a:pt x="907" y="8163"/>
                  </a:lnTo>
                  <a:lnTo>
                    <a:pt x="1210" y="8566"/>
                  </a:lnTo>
                  <a:lnTo>
                    <a:pt x="1512" y="8919"/>
                  </a:lnTo>
                  <a:lnTo>
                    <a:pt x="1915" y="9271"/>
                  </a:lnTo>
                  <a:lnTo>
                    <a:pt x="2318" y="9574"/>
                  </a:lnTo>
                  <a:lnTo>
                    <a:pt x="2721" y="9826"/>
                  </a:lnTo>
                  <a:lnTo>
                    <a:pt x="3175" y="10078"/>
                  </a:lnTo>
                  <a:lnTo>
                    <a:pt x="3679" y="10229"/>
                  </a:lnTo>
                  <a:lnTo>
                    <a:pt x="4183" y="10380"/>
                  </a:lnTo>
                  <a:lnTo>
                    <a:pt x="4686" y="10430"/>
                  </a:lnTo>
                  <a:lnTo>
                    <a:pt x="5241" y="10481"/>
                  </a:lnTo>
                  <a:lnTo>
                    <a:pt x="5795" y="10430"/>
                  </a:lnTo>
                  <a:lnTo>
                    <a:pt x="6299" y="10380"/>
                  </a:lnTo>
                  <a:lnTo>
                    <a:pt x="6803" y="10229"/>
                  </a:lnTo>
                  <a:lnTo>
                    <a:pt x="7256" y="10078"/>
                  </a:lnTo>
                  <a:lnTo>
                    <a:pt x="7760" y="9826"/>
                  </a:lnTo>
                  <a:lnTo>
                    <a:pt x="8163" y="9574"/>
                  </a:lnTo>
                  <a:lnTo>
                    <a:pt x="8566" y="9271"/>
                  </a:lnTo>
                  <a:lnTo>
                    <a:pt x="8969" y="8919"/>
                  </a:lnTo>
                  <a:lnTo>
                    <a:pt x="9272" y="8566"/>
                  </a:lnTo>
                  <a:lnTo>
                    <a:pt x="9574" y="8163"/>
                  </a:lnTo>
                  <a:lnTo>
                    <a:pt x="9826" y="7709"/>
                  </a:lnTo>
                  <a:lnTo>
                    <a:pt x="10078" y="7256"/>
                  </a:lnTo>
                  <a:lnTo>
                    <a:pt x="10229" y="6802"/>
                  </a:lnTo>
                  <a:lnTo>
                    <a:pt x="10380" y="6298"/>
                  </a:lnTo>
                  <a:lnTo>
                    <a:pt x="10431" y="5744"/>
                  </a:lnTo>
                  <a:lnTo>
                    <a:pt x="10481" y="5240"/>
                  </a:lnTo>
                  <a:lnTo>
                    <a:pt x="10431" y="4686"/>
                  </a:lnTo>
                  <a:lnTo>
                    <a:pt x="10380" y="4182"/>
                  </a:lnTo>
                  <a:lnTo>
                    <a:pt x="10229" y="3678"/>
                  </a:lnTo>
                  <a:lnTo>
                    <a:pt x="10078" y="3174"/>
                  </a:lnTo>
                  <a:lnTo>
                    <a:pt x="9826" y="2721"/>
                  </a:lnTo>
                  <a:lnTo>
                    <a:pt x="9574" y="2318"/>
                  </a:lnTo>
                  <a:lnTo>
                    <a:pt x="9272" y="1915"/>
                  </a:lnTo>
                  <a:lnTo>
                    <a:pt x="8969" y="1512"/>
                  </a:lnTo>
                  <a:lnTo>
                    <a:pt x="8566" y="1159"/>
                  </a:lnTo>
                  <a:lnTo>
                    <a:pt x="8163" y="907"/>
                  </a:lnTo>
                  <a:lnTo>
                    <a:pt x="7760" y="605"/>
                  </a:lnTo>
                  <a:lnTo>
                    <a:pt x="7256" y="403"/>
                  </a:lnTo>
                  <a:lnTo>
                    <a:pt x="6803" y="202"/>
                  </a:lnTo>
                  <a:lnTo>
                    <a:pt x="6299" y="101"/>
                  </a:lnTo>
                  <a:lnTo>
                    <a:pt x="5795" y="0"/>
                  </a:lnTo>
                  <a:close/>
                </a:path>
              </a:pathLst>
            </a:custGeom>
            <a:solidFill>
              <a:srgbClr val="34A353"/>
            </a:solidFill>
            <a:ln>
              <a:noFill/>
            </a:ln>
          </p:spPr>
          <p:txBody>
            <a:bodyPr spcFirstLastPara="1" wrap="square" lIns="121900" tIns="121900" rIns="121900" bIns="121900" anchor="ctr" anchorCtr="0">
              <a:noAutofit/>
            </a:bodyPr>
            <a:lstStyle/>
            <a:p>
              <a:endParaRPr sz="2400"/>
            </a:p>
          </p:txBody>
        </p:sp>
        <p:sp>
          <p:nvSpPr>
            <p:cNvPr id="476" name="Google Shape;476;p83"/>
            <p:cNvSpPr/>
            <p:nvPr/>
          </p:nvSpPr>
          <p:spPr>
            <a:xfrm>
              <a:off x="5818746" y="1406284"/>
              <a:ext cx="54488" cy="54488"/>
            </a:xfrm>
            <a:custGeom>
              <a:avLst/>
              <a:gdLst/>
              <a:ahLst/>
              <a:cxnLst/>
              <a:rect l="l" t="t" r="r" b="b"/>
              <a:pathLst>
                <a:path w="7610" h="7610" extrusionOk="0">
                  <a:moveTo>
                    <a:pt x="3427" y="1"/>
                  </a:moveTo>
                  <a:lnTo>
                    <a:pt x="3024" y="51"/>
                  </a:lnTo>
                  <a:lnTo>
                    <a:pt x="2671" y="152"/>
                  </a:lnTo>
                  <a:lnTo>
                    <a:pt x="2318" y="303"/>
                  </a:lnTo>
                  <a:lnTo>
                    <a:pt x="1966" y="454"/>
                  </a:lnTo>
                  <a:lnTo>
                    <a:pt x="1663" y="656"/>
                  </a:lnTo>
                  <a:lnTo>
                    <a:pt x="1361" y="857"/>
                  </a:lnTo>
                  <a:lnTo>
                    <a:pt x="1109" y="1109"/>
                  </a:lnTo>
                  <a:lnTo>
                    <a:pt x="857" y="1361"/>
                  </a:lnTo>
                  <a:lnTo>
                    <a:pt x="656" y="1664"/>
                  </a:lnTo>
                  <a:lnTo>
                    <a:pt x="454" y="1966"/>
                  </a:lnTo>
                  <a:lnTo>
                    <a:pt x="303" y="2319"/>
                  </a:lnTo>
                  <a:lnTo>
                    <a:pt x="152" y="2671"/>
                  </a:lnTo>
                  <a:lnTo>
                    <a:pt x="51" y="3024"/>
                  </a:lnTo>
                  <a:lnTo>
                    <a:pt x="1" y="3427"/>
                  </a:lnTo>
                  <a:lnTo>
                    <a:pt x="1" y="3830"/>
                  </a:lnTo>
                  <a:lnTo>
                    <a:pt x="1" y="4183"/>
                  </a:lnTo>
                  <a:lnTo>
                    <a:pt x="51" y="4586"/>
                  </a:lnTo>
                  <a:lnTo>
                    <a:pt x="152" y="4939"/>
                  </a:lnTo>
                  <a:lnTo>
                    <a:pt x="303" y="5292"/>
                  </a:lnTo>
                  <a:lnTo>
                    <a:pt x="454" y="5644"/>
                  </a:lnTo>
                  <a:lnTo>
                    <a:pt x="656" y="5947"/>
                  </a:lnTo>
                  <a:lnTo>
                    <a:pt x="857" y="6249"/>
                  </a:lnTo>
                  <a:lnTo>
                    <a:pt x="1109" y="6501"/>
                  </a:lnTo>
                  <a:lnTo>
                    <a:pt x="1361" y="6753"/>
                  </a:lnTo>
                  <a:lnTo>
                    <a:pt x="1663" y="7005"/>
                  </a:lnTo>
                  <a:lnTo>
                    <a:pt x="1966" y="7156"/>
                  </a:lnTo>
                  <a:lnTo>
                    <a:pt x="2318" y="7357"/>
                  </a:lnTo>
                  <a:lnTo>
                    <a:pt x="2671" y="7458"/>
                  </a:lnTo>
                  <a:lnTo>
                    <a:pt x="3024" y="7559"/>
                  </a:lnTo>
                  <a:lnTo>
                    <a:pt x="3427" y="7609"/>
                  </a:lnTo>
                  <a:lnTo>
                    <a:pt x="4183" y="7609"/>
                  </a:lnTo>
                  <a:lnTo>
                    <a:pt x="4586" y="7559"/>
                  </a:lnTo>
                  <a:lnTo>
                    <a:pt x="4939" y="7458"/>
                  </a:lnTo>
                  <a:lnTo>
                    <a:pt x="5291" y="7357"/>
                  </a:lnTo>
                  <a:lnTo>
                    <a:pt x="5644" y="7156"/>
                  </a:lnTo>
                  <a:lnTo>
                    <a:pt x="5946" y="7005"/>
                  </a:lnTo>
                  <a:lnTo>
                    <a:pt x="6249" y="6753"/>
                  </a:lnTo>
                  <a:lnTo>
                    <a:pt x="6501" y="6501"/>
                  </a:lnTo>
                  <a:lnTo>
                    <a:pt x="6753" y="6249"/>
                  </a:lnTo>
                  <a:lnTo>
                    <a:pt x="6954" y="5947"/>
                  </a:lnTo>
                  <a:lnTo>
                    <a:pt x="7156" y="5644"/>
                  </a:lnTo>
                  <a:lnTo>
                    <a:pt x="7307" y="5292"/>
                  </a:lnTo>
                  <a:lnTo>
                    <a:pt x="7458" y="4939"/>
                  </a:lnTo>
                  <a:lnTo>
                    <a:pt x="7559" y="4586"/>
                  </a:lnTo>
                  <a:lnTo>
                    <a:pt x="7609" y="4183"/>
                  </a:lnTo>
                  <a:lnTo>
                    <a:pt x="7609" y="3830"/>
                  </a:lnTo>
                  <a:lnTo>
                    <a:pt x="7609" y="3427"/>
                  </a:lnTo>
                  <a:lnTo>
                    <a:pt x="7559" y="3024"/>
                  </a:lnTo>
                  <a:lnTo>
                    <a:pt x="7458" y="2671"/>
                  </a:lnTo>
                  <a:lnTo>
                    <a:pt x="7307" y="2319"/>
                  </a:lnTo>
                  <a:lnTo>
                    <a:pt x="7156" y="1966"/>
                  </a:lnTo>
                  <a:lnTo>
                    <a:pt x="6954" y="1664"/>
                  </a:lnTo>
                  <a:lnTo>
                    <a:pt x="6753" y="1361"/>
                  </a:lnTo>
                  <a:lnTo>
                    <a:pt x="6501" y="1109"/>
                  </a:lnTo>
                  <a:lnTo>
                    <a:pt x="6249" y="857"/>
                  </a:lnTo>
                  <a:lnTo>
                    <a:pt x="5946" y="656"/>
                  </a:lnTo>
                  <a:lnTo>
                    <a:pt x="5644" y="454"/>
                  </a:lnTo>
                  <a:lnTo>
                    <a:pt x="5291" y="303"/>
                  </a:lnTo>
                  <a:lnTo>
                    <a:pt x="4939" y="152"/>
                  </a:lnTo>
                  <a:lnTo>
                    <a:pt x="4586" y="51"/>
                  </a:lnTo>
                  <a:lnTo>
                    <a:pt x="4183" y="1"/>
                  </a:lnTo>
                  <a:close/>
                </a:path>
              </a:pathLst>
            </a:custGeom>
            <a:solidFill>
              <a:srgbClr val="4285F4"/>
            </a:solidFill>
            <a:ln>
              <a:noFill/>
            </a:ln>
          </p:spPr>
          <p:txBody>
            <a:bodyPr spcFirstLastPara="1" wrap="square" lIns="121900" tIns="121900" rIns="121900" bIns="121900" anchor="ctr" anchorCtr="0">
              <a:noAutofit/>
            </a:bodyPr>
            <a:lstStyle/>
            <a:p>
              <a:endParaRPr sz="2400"/>
            </a:p>
          </p:txBody>
        </p:sp>
        <p:sp>
          <p:nvSpPr>
            <p:cNvPr id="477" name="Google Shape;477;p83"/>
            <p:cNvSpPr/>
            <p:nvPr/>
          </p:nvSpPr>
          <p:spPr>
            <a:xfrm>
              <a:off x="5981449" y="1225902"/>
              <a:ext cx="68192" cy="67834"/>
            </a:xfrm>
            <a:custGeom>
              <a:avLst/>
              <a:gdLst/>
              <a:ahLst/>
              <a:cxnLst/>
              <a:rect l="l" t="t" r="r" b="b"/>
              <a:pathLst>
                <a:path w="9524" h="9474" extrusionOk="0">
                  <a:moveTo>
                    <a:pt x="4284" y="1"/>
                  </a:moveTo>
                  <a:lnTo>
                    <a:pt x="3780" y="102"/>
                  </a:lnTo>
                  <a:lnTo>
                    <a:pt x="3326" y="202"/>
                  </a:lnTo>
                  <a:lnTo>
                    <a:pt x="2923" y="354"/>
                  </a:lnTo>
                  <a:lnTo>
                    <a:pt x="2520" y="555"/>
                  </a:lnTo>
                  <a:lnTo>
                    <a:pt x="2117" y="807"/>
                  </a:lnTo>
                  <a:lnTo>
                    <a:pt x="1764" y="1059"/>
                  </a:lnTo>
                  <a:lnTo>
                    <a:pt x="1411" y="1361"/>
                  </a:lnTo>
                  <a:lnTo>
                    <a:pt x="1109" y="1714"/>
                  </a:lnTo>
                  <a:lnTo>
                    <a:pt x="807" y="2067"/>
                  </a:lnTo>
                  <a:lnTo>
                    <a:pt x="605" y="2470"/>
                  </a:lnTo>
                  <a:lnTo>
                    <a:pt x="404" y="2873"/>
                  </a:lnTo>
                  <a:lnTo>
                    <a:pt x="202" y="3327"/>
                  </a:lnTo>
                  <a:lnTo>
                    <a:pt x="101" y="3780"/>
                  </a:lnTo>
                  <a:lnTo>
                    <a:pt x="51" y="4234"/>
                  </a:lnTo>
                  <a:lnTo>
                    <a:pt x="1" y="4737"/>
                  </a:lnTo>
                  <a:lnTo>
                    <a:pt x="51" y="5241"/>
                  </a:lnTo>
                  <a:lnTo>
                    <a:pt x="101" y="5695"/>
                  </a:lnTo>
                  <a:lnTo>
                    <a:pt x="202" y="6148"/>
                  </a:lnTo>
                  <a:lnTo>
                    <a:pt x="404" y="6602"/>
                  </a:lnTo>
                  <a:lnTo>
                    <a:pt x="605" y="7005"/>
                  </a:lnTo>
                  <a:lnTo>
                    <a:pt x="807" y="7408"/>
                  </a:lnTo>
                  <a:lnTo>
                    <a:pt x="1109" y="7761"/>
                  </a:lnTo>
                  <a:lnTo>
                    <a:pt x="1411" y="8113"/>
                  </a:lnTo>
                  <a:lnTo>
                    <a:pt x="1764" y="8416"/>
                  </a:lnTo>
                  <a:lnTo>
                    <a:pt x="2117" y="8668"/>
                  </a:lnTo>
                  <a:lnTo>
                    <a:pt x="2520" y="8920"/>
                  </a:lnTo>
                  <a:lnTo>
                    <a:pt x="2923" y="9121"/>
                  </a:lnTo>
                  <a:lnTo>
                    <a:pt x="3326" y="9272"/>
                  </a:lnTo>
                  <a:lnTo>
                    <a:pt x="3780" y="9373"/>
                  </a:lnTo>
                  <a:lnTo>
                    <a:pt x="4284" y="9474"/>
                  </a:lnTo>
                  <a:lnTo>
                    <a:pt x="5241" y="9474"/>
                  </a:lnTo>
                  <a:lnTo>
                    <a:pt x="5694" y="9373"/>
                  </a:lnTo>
                  <a:lnTo>
                    <a:pt x="6148" y="9272"/>
                  </a:lnTo>
                  <a:lnTo>
                    <a:pt x="6601" y="9121"/>
                  </a:lnTo>
                  <a:lnTo>
                    <a:pt x="7004" y="8920"/>
                  </a:lnTo>
                  <a:lnTo>
                    <a:pt x="7408" y="8668"/>
                  </a:lnTo>
                  <a:lnTo>
                    <a:pt x="7760" y="8416"/>
                  </a:lnTo>
                  <a:lnTo>
                    <a:pt x="8113" y="8113"/>
                  </a:lnTo>
                  <a:lnTo>
                    <a:pt x="8415" y="7761"/>
                  </a:lnTo>
                  <a:lnTo>
                    <a:pt x="8667" y="7408"/>
                  </a:lnTo>
                  <a:lnTo>
                    <a:pt x="8919" y="7005"/>
                  </a:lnTo>
                  <a:lnTo>
                    <a:pt x="9121" y="6602"/>
                  </a:lnTo>
                  <a:lnTo>
                    <a:pt x="9272" y="6148"/>
                  </a:lnTo>
                  <a:lnTo>
                    <a:pt x="9423" y="5695"/>
                  </a:lnTo>
                  <a:lnTo>
                    <a:pt x="9473" y="5241"/>
                  </a:lnTo>
                  <a:lnTo>
                    <a:pt x="9524" y="4737"/>
                  </a:lnTo>
                  <a:lnTo>
                    <a:pt x="9473" y="4234"/>
                  </a:lnTo>
                  <a:lnTo>
                    <a:pt x="9423" y="3780"/>
                  </a:lnTo>
                  <a:lnTo>
                    <a:pt x="9272" y="3327"/>
                  </a:lnTo>
                  <a:lnTo>
                    <a:pt x="9121" y="2873"/>
                  </a:lnTo>
                  <a:lnTo>
                    <a:pt x="8919" y="2470"/>
                  </a:lnTo>
                  <a:lnTo>
                    <a:pt x="8667" y="2067"/>
                  </a:lnTo>
                  <a:lnTo>
                    <a:pt x="8415" y="1714"/>
                  </a:lnTo>
                  <a:lnTo>
                    <a:pt x="8113" y="1361"/>
                  </a:lnTo>
                  <a:lnTo>
                    <a:pt x="7760" y="1059"/>
                  </a:lnTo>
                  <a:lnTo>
                    <a:pt x="7408" y="807"/>
                  </a:lnTo>
                  <a:lnTo>
                    <a:pt x="7004" y="555"/>
                  </a:lnTo>
                  <a:lnTo>
                    <a:pt x="6601" y="354"/>
                  </a:lnTo>
                  <a:lnTo>
                    <a:pt x="6148" y="202"/>
                  </a:lnTo>
                  <a:lnTo>
                    <a:pt x="5694" y="102"/>
                  </a:lnTo>
                  <a:lnTo>
                    <a:pt x="5241" y="1"/>
                  </a:lnTo>
                  <a:close/>
                </a:path>
              </a:pathLst>
            </a:custGeom>
            <a:solidFill>
              <a:srgbClr val="EA4335"/>
            </a:solidFill>
            <a:ln>
              <a:noFill/>
            </a:ln>
          </p:spPr>
          <p:txBody>
            <a:bodyPr spcFirstLastPara="1" wrap="square" lIns="121900" tIns="121900" rIns="121900" bIns="121900" anchor="ctr" anchorCtr="0">
              <a:noAutofit/>
            </a:bodyPr>
            <a:lstStyle/>
            <a:p>
              <a:endParaRPr sz="2400"/>
            </a:p>
          </p:txBody>
        </p:sp>
        <p:sp>
          <p:nvSpPr>
            <p:cNvPr id="478" name="Google Shape;478;p83"/>
            <p:cNvSpPr/>
            <p:nvPr/>
          </p:nvSpPr>
          <p:spPr>
            <a:xfrm>
              <a:off x="5478191" y="1193440"/>
              <a:ext cx="465772" cy="465765"/>
            </a:xfrm>
            <a:custGeom>
              <a:avLst/>
              <a:gdLst/>
              <a:ahLst/>
              <a:cxnLst/>
              <a:rect l="l" t="t" r="r" b="b"/>
              <a:pathLst>
                <a:path w="65052" h="65051" extrusionOk="0">
                  <a:moveTo>
                    <a:pt x="33660" y="1562"/>
                  </a:moveTo>
                  <a:lnTo>
                    <a:pt x="34768" y="1612"/>
                  </a:lnTo>
                  <a:lnTo>
                    <a:pt x="35826" y="1713"/>
                  </a:lnTo>
                  <a:lnTo>
                    <a:pt x="36935" y="1864"/>
                  </a:lnTo>
                  <a:lnTo>
                    <a:pt x="37993" y="2016"/>
                  </a:lnTo>
                  <a:lnTo>
                    <a:pt x="39051" y="2217"/>
                  </a:lnTo>
                  <a:lnTo>
                    <a:pt x="40109" y="2469"/>
                  </a:lnTo>
                  <a:lnTo>
                    <a:pt x="41117" y="2771"/>
                  </a:lnTo>
                  <a:lnTo>
                    <a:pt x="42175" y="3074"/>
                  </a:lnTo>
                  <a:lnTo>
                    <a:pt x="43183" y="3426"/>
                  </a:lnTo>
                  <a:lnTo>
                    <a:pt x="44191" y="3830"/>
                  </a:lnTo>
                  <a:lnTo>
                    <a:pt x="45198" y="4233"/>
                  </a:lnTo>
                  <a:lnTo>
                    <a:pt x="46156" y="4736"/>
                  </a:lnTo>
                  <a:lnTo>
                    <a:pt x="47113" y="5190"/>
                  </a:lnTo>
                  <a:lnTo>
                    <a:pt x="48070" y="5744"/>
                  </a:lnTo>
                  <a:lnTo>
                    <a:pt x="49028" y="6299"/>
                  </a:lnTo>
                  <a:lnTo>
                    <a:pt x="49834" y="6853"/>
                  </a:lnTo>
                  <a:lnTo>
                    <a:pt x="50640" y="7407"/>
                  </a:lnTo>
                  <a:lnTo>
                    <a:pt x="51446" y="8012"/>
                  </a:lnTo>
                  <a:lnTo>
                    <a:pt x="52202" y="8616"/>
                  </a:lnTo>
                  <a:lnTo>
                    <a:pt x="52958" y="9271"/>
                  </a:lnTo>
                  <a:lnTo>
                    <a:pt x="53714" y="9926"/>
                  </a:lnTo>
                  <a:lnTo>
                    <a:pt x="54419" y="10581"/>
                  </a:lnTo>
                  <a:lnTo>
                    <a:pt x="55074" y="11287"/>
                  </a:lnTo>
                  <a:lnTo>
                    <a:pt x="55729" y="12043"/>
                  </a:lnTo>
                  <a:lnTo>
                    <a:pt x="56384" y="12748"/>
                  </a:lnTo>
                  <a:lnTo>
                    <a:pt x="56989" y="13504"/>
                  </a:lnTo>
                  <a:lnTo>
                    <a:pt x="57594" y="14310"/>
                  </a:lnTo>
                  <a:lnTo>
                    <a:pt x="58148" y="15116"/>
                  </a:lnTo>
                  <a:lnTo>
                    <a:pt x="58652" y="15923"/>
                  </a:lnTo>
                  <a:lnTo>
                    <a:pt x="59156" y="16729"/>
                  </a:lnTo>
                  <a:lnTo>
                    <a:pt x="59660" y="17585"/>
                  </a:lnTo>
                  <a:lnTo>
                    <a:pt x="60113" y="18442"/>
                  </a:lnTo>
                  <a:lnTo>
                    <a:pt x="60516" y="19299"/>
                  </a:lnTo>
                  <a:lnTo>
                    <a:pt x="60919" y="20206"/>
                  </a:lnTo>
                  <a:lnTo>
                    <a:pt x="61323" y="21062"/>
                  </a:lnTo>
                  <a:lnTo>
                    <a:pt x="61625" y="22019"/>
                  </a:lnTo>
                  <a:lnTo>
                    <a:pt x="61978" y="22926"/>
                  </a:lnTo>
                  <a:lnTo>
                    <a:pt x="62229" y="23833"/>
                  </a:lnTo>
                  <a:lnTo>
                    <a:pt x="62532" y="24791"/>
                  </a:lnTo>
                  <a:lnTo>
                    <a:pt x="62733" y="25748"/>
                  </a:lnTo>
                  <a:lnTo>
                    <a:pt x="62935" y="26706"/>
                  </a:lnTo>
                  <a:lnTo>
                    <a:pt x="63086" y="27663"/>
                  </a:lnTo>
                  <a:lnTo>
                    <a:pt x="63237" y="28620"/>
                  </a:lnTo>
                  <a:lnTo>
                    <a:pt x="63338" y="29628"/>
                  </a:lnTo>
                  <a:lnTo>
                    <a:pt x="63439" y="30585"/>
                  </a:lnTo>
                  <a:lnTo>
                    <a:pt x="63489" y="31593"/>
                  </a:lnTo>
                  <a:lnTo>
                    <a:pt x="63489" y="32601"/>
                  </a:lnTo>
                  <a:lnTo>
                    <a:pt x="63439" y="34213"/>
                  </a:lnTo>
                  <a:lnTo>
                    <a:pt x="63338" y="35775"/>
                  </a:lnTo>
                  <a:lnTo>
                    <a:pt x="63136" y="37337"/>
                  </a:lnTo>
                  <a:lnTo>
                    <a:pt x="62834" y="38849"/>
                  </a:lnTo>
                  <a:lnTo>
                    <a:pt x="62481" y="40361"/>
                  </a:lnTo>
                  <a:lnTo>
                    <a:pt x="62078" y="41822"/>
                  </a:lnTo>
                  <a:lnTo>
                    <a:pt x="61574" y="43233"/>
                  </a:lnTo>
                  <a:lnTo>
                    <a:pt x="61020" y="44644"/>
                  </a:lnTo>
                  <a:lnTo>
                    <a:pt x="60416" y="46004"/>
                  </a:lnTo>
                  <a:lnTo>
                    <a:pt x="59710" y="47365"/>
                  </a:lnTo>
                  <a:lnTo>
                    <a:pt x="58954" y="48675"/>
                  </a:lnTo>
                  <a:lnTo>
                    <a:pt x="58148" y="49934"/>
                  </a:lnTo>
                  <a:lnTo>
                    <a:pt x="57291" y="51144"/>
                  </a:lnTo>
                  <a:lnTo>
                    <a:pt x="56384" y="52303"/>
                  </a:lnTo>
                  <a:lnTo>
                    <a:pt x="55377" y="53411"/>
                  </a:lnTo>
                  <a:lnTo>
                    <a:pt x="54369" y="54469"/>
                  </a:lnTo>
                  <a:lnTo>
                    <a:pt x="53260" y="55527"/>
                  </a:lnTo>
                  <a:lnTo>
                    <a:pt x="52152" y="56485"/>
                  </a:lnTo>
                  <a:lnTo>
                    <a:pt x="50993" y="57392"/>
                  </a:lnTo>
                  <a:lnTo>
                    <a:pt x="49784" y="58248"/>
                  </a:lnTo>
                  <a:lnTo>
                    <a:pt x="48524" y="59054"/>
                  </a:lnTo>
                  <a:lnTo>
                    <a:pt x="47214" y="59810"/>
                  </a:lnTo>
                  <a:lnTo>
                    <a:pt x="45853" y="60465"/>
                  </a:lnTo>
                  <a:lnTo>
                    <a:pt x="44493" y="61120"/>
                  </a:lnTo>
                  <a:lnTo>
                    <a:pt x="43082" y="61675"/>
                  </a:lnTo>
                  <a:lnTo>
                    <a:pt x="41671" y="62128"/>
                  </a:lnTo>
                  <a:lnTo>
                    <a:pt x="40160" y="62531"/>
                  </a:lnTo>
                  <a:lnTo>
                    <a:pt x="38698" y="62884"/>
                  </a:lnTo>
                  <a:lnTo>
                    <a:pt x="37136" y="63136"/>
                  </a:lnTo>
                  <a:lnTo>
                    <a:pt x="35574" y="63337"/>
                  </a:lnTo>
                  <a:lnTo>
                    <a:pt x="34012" y="63489"/>
                  </a:lnTo>
                  <a:lnTo>
                    <a:pt x="32450" y="63489"/>
                  </a:lnTo>
                  <a:lnTo>
                    <a:pt x="30838" y="63438"/>
                  </a:lnTo>
                  <a:lnTo>
                    <a:pt x="29276" y="63337"/>
                  </a:lnTo>
                  <a:lnTo>
                    <a:pt x="27714" y="63136"/>
                  </a:lnTo>
                  <a:lnTo>
                    <a:pt x="26202" y="62884"/>
                  </a:lnTo>
                  <a:lnTo>
                    <a:pt x="24690" y="62531"/>
                  </a:lnTo>
                  <a:lnTo>
                    <a:pt x="23229" y="62078"/>
                  </a:lnTo>
                  <a:lnTo>
                    <a:pt x="21768" y="61574"/>
                  </a:lnTo>
                  <a:lnTo>
                    <a:pt x="20357" y="61020"/>
                  </a:lnTo>
                  <a:lnTo>
                    <a:pt x="18997" y="60415"/>
                  </a:lnTo>
                  <a:lnTo>
                    <a:pt x="17687" y="59710"/>
                  </a:lnTo>
                  <a:lnTo>
                    <a:pt x="16376" y="59004"/>
                  </a:lnTo>
                  <a:lnTo>
                    <a:pt x="15117" y="58147"/>
                  </a:lnTo>
                  <a:lnTo>
                    <a:pt x="13907" y="57291"/>
                  </a:lnTo>
                  <a:lnTo>
                    <a:pt x="12749" y="56384"/>
                  </a:lnTo>
                  <a:lnTo>
                    <a:pt x="11640" y="55427"/>
                  </a:lnTo>
                  <a:lnTo>
                    <a:pt x="10531" y="54368"/>
                  </a:lnTo>
                  <a:lnTo>
                    <a:pt x="9524" y="53310"/>
                  </a:lnTo>
                  <a:lnTo>
                    <a:pt x="8566" y="52151"/>
                  </a:lnTo>
                  <a:lnTo>
                    <a:pt x="7609" y="50992"/>
                  </a:lnTo>
                  <a:lnTo>
                    <a:pt x="6752" y="49783"/>
                  </a:lnTo>
                  <a:lnTo>
                    <a:pt x="5946" y="48523"/>
                  </a:lnTo>
                  <a:lnTo>
                    <a:pt x="5241" y="47213"/>
                  </a:lnTo>
                  <a:lnTo>
                    <a:pt x="4535" y="45903"/>
                  </a:lnTo>
                  <a:lnTo>
                    <a:pt x="3931" y="44492"/>
                  </a:lnTo>
                  <a:lnTo>
                    <a:pt x="3376" y="43082"/>
                  </a:lnTo>
                  <a:lnTo>
                    <a:pt x="2872" y="41671"/>
                  </a:lnTo>
                  <a:lnTo>
                    <a:pt x="2469" y="40209"/>
                  </a:lnTo>
                  <a:lnTo>
                    <a:pt x="2117" y="38698"/>
                  </a:lnTo>
                  <a:lnTo>
                    <a:pt x="1865" y="37186"/>
                  </a:lnTo>
                  <a:lnTo>
                    <a:pt x="1663" y="35624"/>
                  </a:lnTo>
                  <a:lnTo>
                    <a:pt x="1562" y="34062"/>
                  </a:lnTo>
                  <a:lnTo>
                    <a:pt x="1512" y="32450"/>
                  </a:lnTo>
                  <a:lnTo>
                    <a:pt x="1562" y="30837"/>
                  </a:lnTo>
                  <a:lnTo>
                    <a:pt x="1714" y="29275"/>
                  </a:lnTo>
                  <a:lnTo>
                    <a:pt x="1915" y="27713"/>
                  </a:lnTo>
                  <a:lnTo>
                    <a:pt x="2167" y="26202"/>
                  </a:lnTo>
                  <a:lnTo>
                    <a:pt x="2520" y="24690"/>
                  </a:lnTo>
                  <a:lnTo>
                    <a:pt x="2923" y="23229"/>
                  </a:lnTo>
                  <a:lnTo>
                    <a:pt x="3427" y="21818"/>
                  </a:lnTo>
                  <a:lnTo>
                    <a:pt x="3981" y="20407"/>
                  </a:lnTo>
                  <a:lnTo>
                    <a:pt x="4636" y="18996"/>
                  </a:lnTo>
                  <a:lnTo>
                    <a:pt x="5291" y="17686"/>
                  </a:lnTo>
                  <a:lnTo>
                    <a:pt x="6047" y="16376"/>
                  </a:lnTo>
                  <a:lnTo>
                    <a:pt x="6853" y="15116"/>
                  </a:lnTo>
                  <a:lnTo>
                    <a:pt x="7710" y="13907"/>
                  </a:lnTo>
                  <a:lnTo>
                    <a:pt x="8667" y="12748"/>
                  </a:lnTo>
                  <a:lnTo>
                    <a:pt x="9624" y="11640"/>
                  </a:lnTo>
                  <a:lnTo>
                    <a:pt x="10632" y="10581"/>
                  </a:lnTo>
                  <a:lnTo>
                    <a:pt x="11741" y="9523"/>
                  </a:lnTo>
                  <a:lnTo>
                    <a:pt x="12849" y="8566"/>
                  </a:lnTo>
                  <a:lnTo>
                    <a:pt x="14059" y="7659"/>
                  </a:lnTo>
                  <a:lnTo>
                    <a:pt x="15268" y="6802"/>
                  </a:lnTo>
                  <a:lnTo>
                    <a:pt x="16528" y="5996"/>
                  </a:lnTo>
                  <a:lnTo>
                    <a:pt x="17787" y="5240"/>
                  </a:lnTo>
                  <a:lnTo>
                    <a:pt x="19148" y="4585"/>
                  </a:lnTo>
                  <a:lnTo>
                    <a:pt x="20508" y="3930"/>
                  </a:lnTo>
                  <a:lnTo>
                    <a:pt x="21919" y="3376"/>
                  </a:lnTo>
                  <a:lnTo>
                    <a:pt x="23380" y="2923"/>
                  </a:lnTo>
                  <a:lnTo>
                    <a:pt x="24842" y="2519"/>
                  </a:lnTo>
                  <a:lnTo>
                    <a:pt x="26353" y="2167"/>
                  </a:lnTo>
                  <a:lnTo>
                    <a:pt x="27865" y="1864"/>
                  </a:lnTo>
                  <a:lnTo>
                    <a:pt x="29427" y="1713"/>
                  </a:lnTo>
                  <a:lnTo>
                    <a:pt x="30989" y="1562"/>
                  </a:lnTo>
                  <a:close/>
                  <a:moveTo>
                    <a:pt x="30888" y="0"/>
                  </a:moveTo>
                  <a:lnTo>
                    <a:pt x="29276" y="151"/>
                  </a:lnTo>
                  <a:lnTo>
                    <a:pt x="27613" y="353"/>
                  </a:lnTo>
                  <a:lnTo>
                    <a:pt x="26051" y="605"/>
                  </a:lnTo>
                  <a:lnTo>
                    <a:pt x="24439" y="1008"/>
                  </a:lnTo>
                  <a:lnTo>
                    <a:pt x="22927" y="1411"/>
                  </a:lnTo>
                  <a:lnTo>
                    <a:pt x="21415" y="1915"/>
                  </a:lnTo>
                  <a:lnTo>
                    <a:pt x="19904" y="2519"/>
                  </a:lnTo>
                  <a:lnTo>
                    <a:pt x="18493" y="3174"/>
                  </a:lnTo>
                  <a:lnTo>
                    <a:pt x="17082" y="3880"/>
                  </a:lnTo>
                  <a:lnTo>
                    <a:pt x="15721" y="4636"/>
                  </a:lnTo>
                  <a:lnTo>
                    <a:pt x="14361" y="5492"/>
                  </a:lnTo>
                  <a:lnTo>
                    <a:pt x="13101" y="6399"/>
                  </a:lnTo>
                  <a:lnTo>
                    <a:pt x="11892" y="7357"/>
                  </a:lnTo>
                  <a:lnTo>
                    <a:pt x="10683" y="8415"/>
                  </a:lnTo>
                  <a:lnTo>
                    <a:pt x="9574" y="9473"/>
                  </a:lnTo>
                  <a:lnTo>
                    <a:pt x="8466" y="10581"/>
                  </a:lnTo>
                  <a:lnTo>
                    <a:pt x="7458" y="11791"/>
                  </a:lnTo>
                  <a:lnTo>
                    <a:pt x="6500" y="13000"/>
                  </a:lnTo>
                  <a:lnTo>
                    <a:pt x="5593" y="14260"/>
                  </a:lnTo>
                  <a:lnTo>
                    <a:pt x="4737" y="15570"/>
                  </a:lnTo>
                  <a:lnTo>
                    <a:pt x="3931" y="16981"/>
                  </a:lnTo>
                  <a:lnTo>
                    <a:pt x="3225" y="18341"/>
                  </a:lnTo>
                  <a:lnTo>
                    <a:pt x="2570" y="19802"/>
                  </a:lnTo>
                  <a:lnTo>
                    <a:pt x="1966" y="21264"/>
                  </a:lnTo>
                  <a:lnTo>
                    <a:pt x="1462" y="22775"/>
                  </a:lnTo>
                  <a:lnTo>
                    <a:pt x="1008" y="24337"/>
                  </a:lnTo>
                  <a:lnTo>
                    <a:pt x="655" y="25899"/>
                  </a:lnTo>
                  <a:lnTo>
                    <a:pt x="353" y="27512"/>
                  </a:lnTo>
                  <a:lnTo>
                    <a:pt x="152" y="29124"/>
                  </a:lnTo>
                  <a:lnTo>
                    <a:pt x="51" y="30787"/>
                  </a:lnTo>
                  <a:lnTo>
                    <a:pt x="0" y="32450"/>
                  </a:lnTo>
                  <a:lnTo>
                    <a:pt x="0" y="34113"/>
                  </a:lnTo>
                  <a:lnTo>
                    <a:pt x="152" y="35775"/>
                  </a:lnTo>
                  <a:lnTo>
                    <a:pt x="353" y="37438"/>
                  </a:lnTo>
                  <a:lnTo>
                    <a:pt x="655" y="39000"/>
                  </a:lnTo>
                  <a:lnTo>
                    <a:pt x="1008" y="40613"/>
                  </a:lnTo>
                  <a:lnTo>
                    <a:pt x="1411" y="42124"/>
                  </a:lnTo>
                  <a:lnTo>
                    <a:pt x="1915" y="43636"/>
                  </a:lnTo>
                  <a:lnTo>
                    <a:pt x="2520" y="45147"/>
                  </a:lnTo>
                  <a:lnTo>
                    <a:pt x="3175" y="46558"/>
                  </a:lnTo>
                  <a:lnTo>
                    <a:pt x="3880" y="47969"/>
                  </a:lnTo>
                  <a:lnTo>
                    <a:pt x="4686" y="49330"/>
                  </a:lnTo>
                  <a:lnTo>
                    <a:pt x="5493" y="50640"/>
                  </a:lnTo>
                  <a:lnTo>
                    <a:pt x="6400" y="51950"/>
                  </a:lnTo>
                  <a:lnTo>
                    <a:pt x="7357" y="53159"/>
                  </a:lnTo>
                  <a:lnTo>
                    <a:pt x="8415" y="54368"/>
                  </a:lnTo>
                  <a:lnTo>
                    <a:pt x="9473" y="55477"/>
                  </a:lnTo>
                  <a:lnTo>
                    <a:pt x="10582" y="56585"/>
                  </a:lnTo>
                  <a:lnTo>
                    <a:pt x="11791" y="57593"/>
                  </a:lnTo>
                  <a:lnTo>
                    <a:pt x="13000" y="58551"/>
                  </a:lnTo>
                  <a:lnTo>
                    <a:pt x="14260" y="59458"/>
                  </a:lnTo>
                  <a:lnTo>
                    <a:pt x="15621" y="60314"/>
                  </a:lnTo>
                  <a:lnTo>
                    <a:pt x="16981" y="61120"/>
                  </a:lnTo>
                  <a:lnTo>
                    <a:pt x="18342" y="61826"/>
                  </a:lnTo>
                  <a:lnTo>
                    <a:pt x="19803" y="62481"/>
                  </a:lnTo>
                  <a:lnTo>
                    <a:pt x="21264" y="63085"/>
                  </a:lnTo>
                  <a:lnTo>
                    <a:pt x="22776" y="63589"/>
                  </a:lnTo>
                  <a:lnTo>
                    <a:pt x="24338" y="64043"/>
                  </a:lnTo>
                  <a:lnTo>
                    <a:pt x="25900" y="64396"/>
                  </a:lnTo>
                  <a:lnTo>
                    <a:pt x="27512" y="64698"/>
                  </a:lnTo>
                  <a:lnTo>
                    <a:pt x="29125" y="64899"/>
                  </a:lnTo>
                  <a:lnTo>
                    <a:pt x="30787" y="65000"/>
                  </a:lnTo>
                  <a:lnTo>
                    <a:pt x="32450" y="65051"/>
                  </a:lnTo>
                  <a:lnTo>
                    <a:pt x="34264" y="65000"/>
                  </a:lnTo>
                  <a:lnTo>
                    <a:pt x="36078" y="64849"/>
                  </a:lnTo>
                  <a:lnTo>
                    <a:pt x="37842" y="64597"/>
                  </a:lnTo>
                  <a:lnTo>
                    <a:pt x="39605" y="64244"/>
                  </a:lnTo>
                  <a:lnTo>
                    <a:pt x="41268" y="63841"/>
                  </a:lnTo>
                  <a:lnTo>
                    <a:pt x="42830" y="63337"/>
                  </a:lnTo>
                  <a:lnTo>
                    <a:pt x="44392" y="62783"/>
                  </a:lnTo>
                  <a:lnTo>
                    <a:pt x="45904" y="62179"/>
                  </a:lnTo>
                  <a:lnTo>
                    <a:pt x="47365" y="61473"/>
                  </a:lnTo>
                  <a:lnTo>
                    <a:pt x="48776" y="60717"/>
                  </a:lnTo>
                  <a:lnTo>
                    <a:pt x="50136" y="59861"/>
                  </a:lnTo>
                  <a:lnTo>
                    <a:pt x="51446" y="58954"/>
                  </a:lnTo>
                  <a:lnTo>
                    <a:pt x="52706" y="57996"/>
                  </a:lnTo>
                  <a:lnTo>
                    <a:pt x="53915" y="56989"/>
                  </a:lnTo>
                  <a:lnTo>
                    <a:pt x="55074" y="55930"/>
                  </a:lnTo>
                  <a:lnTo>
                    <a:pt x="56183" y="54822"/>
                  </a:lnTo>
                  <a:lnTo>
                    <a:pt x="57241" y="53663"/>
                  </a:lnTo>
                  <a:lnTo>
                    <a:pt x="58198" y="52454"/>
                  </a:lnTo>
                  <a:lnTo>
                    <a:pt x="59156" y="51194"/>
                  </a:lnTo>
                  <a:lnTo>
                    <a:pt x="60012" y="49884"/>
                  </a:lnTo>
                  <a:lnTo>
                    <a:pt x="60819" y="48523"/>
                  </a:lnTo>
                  <a:lnTo>
                    <a:pt x="61574" y="47163"/>
                  </a:lnTo>
                  <a:lnTo>
                    <a:pt x="62229" y="45752"/>
                  </a:lnTo>
                  <a:lnTo>
                    <a:pt x="62834" y="44291"/>
                  </a:lnTo>
                  <a:lnTo>
                    <a:pt x="63388" y="42830"/>
                  </a:lnTo>
                  <a:lnTo>
                    <a:pt x="63842" y="41318"/>
                  </a:lnTo>
                  <a:lnTo>
                    <a:pt x="64245" y="39756"/>
                  </a:lnTo>
                  <a:lnTo>
                    <a:pt x="64547" y="38244"/>
                  </a:lnTo>
                  <a:lnTo>
                    <a:pt x="64799" y="36632"/>
                  </a:lnTo>
                  <a:lnTo>
                    <a:pt x="64950" y="35070"/>
                  </a:lnTo>
                  <a:lnTo>
                    <a:pt x="65051" y="33457"/>
                  </a:lnTo>
                  <a:lnTo>
                    <a:pt x="65051" y="31845"/>
                  </a:lnTo>
                  <a:lnTo>
                    <a:pt x="65001" y="30233"/>
                  </a:lnTo>
                  <a:lnTo>
                    <a:pt x="64799" y="28570"/>
                  </a:lnTo>
                  <a:lnTo>
                    <a:pt x="64598" y="26907"/>
                  </a:lnTo>
                  <a:lnTo>
                    <a:pt x="64245" y="25295"/>
                  </a:lnTo>
                  <a:lnTo>
                    <a:pt x="63892" y="23934"/>
                  </a:lnTo>
                  <a:lnTo>
                    <a:pt x="63489" y="22574"/>
                  </a:lnTo>
                  <a:lnTo>
                    <a:pt x="63036" y="21264"/>
                  </a:lnTo>
                  <a:lnTo>
                    <a:pt x="62532" y="19954"/>
                  </a:lnTo>
                  <a:lnTo>
                    <a:pt x="61978" y="18694"/>
                  </a:lnTo>
                  <a:lnTo>
                    <a:pt x="61373" y="17485"/>
                  </a:lnTo>
                  <a:lnTo>
                    <a:pt x="60718" y="16275"/>
                  </a:lnTo>
                  <a:lnTo>
                    <a:pt x="60012" y="15116"/>
                  </a:lnTo>
                  <a:lnTo>
                    <a:pt x="59257" y="13957"/>
                  </a:lnTo>
                  <a:lnTo>
                    <a:pt x="58450" y="12849"/>
                  </a:lnTo>
                  <a:lnTo>
                    <a:pt x="57644" y="11791"/>
                  </a:lnTo>
                  <a:lnTo>
                    <a:pt x="56737" y="10783"/>
                  </a:lnTo>
                  <a:lnTo>
                    <a:pt x="55830" y="9826"/>
                  </a:lnTo>
                  <a:lnTo>
                    <a:pt x="54873" y="8868"/>
                  </a:lnTo>
                  <a:lnTo>
                    <a:pt x="53865" y="7961"/>
                  </a:lnTo>
                  <a:lnTo>
                    <a:pt x="52857" y="7105"/>
                  </a:lnTo>
                  <a:lnTo>
                    <a:pt x="51749" y="6299"/>
                  </a:lnTo>
                  <a:lnTo>
                    <a:pt x="50691" y="5492"/>
                  </a:lnTo>
                  <a:lnTo>
                    <a:pt x="49532" y="4787"/>
                  </a:lnTo>
                  <a:lnTo>
                    <a:pt x="48373" y="4081"/>
                  </a:lnTo>
                  <a:lnTo>
                    <a:pt x="47163" y="3477"/>
                  </a:lnTo>
                  <a:lnTo>
                    <a:pt x="45954" y="2872"/>
                  </a:lnTo>
                  <a:lnTo>
                    <a:pt x="44745" y="2368"/>
                  </a:lnTo>
                  <a:lnTo>
                    <a:pt x="43435" y="1864"/>
                  </a:lnTo>
                  <a:lnTo>
                    <a:pt x="42175" y="1411"/>
                  </a:lnTo>
                  <a:lnTo>
                    <a:pt x="40865" y="1058"/>
                  </a:lnTo>
                  <a:lnTo>
                    <a:pt x="39505" y="756"/>
                  </a:lnTo>
                  <a:lnTo>
                    <a:pt x="38144" y="454"/>
                  </a:lnTo>
                  <a:lnTo>
                    <a:pt x="36784" y="252"/>
                  </a:lnTo>
                  <a:lnTo>
                    <a:pt x="35423" y="101"/>
                  </a:lnTo>
                  <a:lnTo>
                    <a:pt x="34012" y="0"/>
                  </a:lnTo>
                  <a:close/>
                </a:path>
              </a:pathLst>
            </a:custGeom>
            <a:solidFill>
              <a:srgbClr val="18191B"/>
            </a:solidFill>
            <a:ln>
              <a:noFill/>
            </a:ln>
          </p:spPr>
          <p:txBody>
            <a:bodyPr spcFirstLastPara="1" wrap="square" lIns="121900" tIns="121900" rIns="121900" bIns="121900" anchor="ctr" anchorCtr="0">
              <a:noAutofit/>
            </a:bodyPr>
            <a:lstStyle/>
            <a:p>
              <a:endParaRPr sz="2400"/>
            </a:p>
          </p:txBody>
        </p:sp>
        <p:sp>
          <p:nvSpPr>
            <p:cNvPr id="479" name="Google Shape;479;p83"/>
            <p:cNvSpPr/>
            <p:nvPr/>
          </p:nvSpPr>
          <p:spPr>
            <a:xfrm>
              <a:off x="5386554" y="1611918"/>
              <a:ext cx="202406" cy="323983"/>
            </a:xfrm>
            <a:custGeom>
              <a:avLst/>
              <a:gdLst/>
              <a:ahLst/>
              <a:cxnLst/>
              <a:rect l="l" t="t" r="r" b="b"/>
              <a:pathLst>
                <a:path w="28269" h="45249" extrusionOk="0">
                  <a:moveTo>
                    <a:pt x="26958" y="1"/>
                  </a:moveTo>
                  <a:lnTo>
                    <a:pt x="1" y="44443"/>
                  </a:lnTo>
                  <a:lnTo>
                    <a:pt x="1311" y="45249"/>
                  </a:lnTo>
                  <a:lnTo>
                    <a:pt x="28268" y="807"/>
                  </a:lnTo>
                  <a:lnTo>
                    <a:pt x="26958" y="1"/>
                  </a:lnTo>
                  <a:close/>
                </a:path>
              </a:pathLst>
            </a:custGeom>
            <a:solidFill>
              <a:srgbClr val="18191B"/>
            </a:solidFill>
            <a:ln>
              <a:noFill/>
            </a:ln>
          </p:spPr>
          <p:txBody>
            <a:bodyPr spcFirstLastPara="1" wrap="square" lIns="121900" tIns="121900" rIns="121900" bIns="121900" anchor="ctr" anchorCtr="0">
              <a:noAutofit/>
            </a:bodyPr>
            <a:lstStyle/>
            <a:p>
              <a:endParaRPr sz="2400"/>
            </a:p>
          </p:txBody>
        </p:sp>
      </p:grpSp>
      <p:grpSp>
        <p:nvGrpSpPr>
          <p:cNvPr id="480" name="Google Shape;480;p83"/>
          <p:cNvGrpSpPr/>
          <p:nvPr/>
        </p:nvGrpSpPr>
        <p:grpSpPr>
          <a:xfrm>
            <a:off x="10225430" y="3129701"/>
            <a:ext cx="1348292" cy="844433"/>
            <a:chOff x="2384275" y="2087450"/>
            <a:chExt cx="2927675" cy="1833600"/>
          </a:xfrm>
        </p:grpSpPr>
        <p:sp>
          <p:nvSpPr>
            <p:cNvPr id="481" name="Google Shape;481;p83"/>
            <p:cNvSpPr/>
            <p:nvPr/>
          </p:nvSpPr>
          <p:spPr>
            <a:xfrm>
              <a:off x="2586325" y="2087450"/>
              <a:ext cx="2523600" cy="1688750"/>
            </a:xfrm>
            <a:custGeom>
              <a:avLst/>
              <a:gdLst/>
              <a:ahLst/>
              <a:cxnLst/>
              <a:rect l="l" t="t" r="r" b="b"/>
              <a:pathLst>
                <a:path w="100944" h="67550" extrusionOk="0">
                  <a:moveTo>
                    <a:pt x="95149" y="1830"/>
                  </a:moveTo>
                  <a:lnTo>
                    <a:pt x="95911" y="1983"/>
                  </a:lnTo>
                  <a:lnTo>
                    <a:pt x="96674" y="2135"/>
                  </a:lnTo>
                  <a:lnTo>
                    <a:pt x="97436" y="2593"/>
                  </a:lnTo>
                  <a:lnTo>
                    <a:pt x="97894" y="3050"/>
                  </a:lnTo>
                  <a:lnTo>
                    <a:pt x="98503" y="3660"/>
                  </a:lnTo>
                  <a:lnTo>
                    <a:pt x="98808" y="4270"/>
                  </a:lnTo>
                  <a:lnTo>
                    <a:pt x="99113" y="5032"/>
                  </a:lnTo>
                  <a:lnTo>
                    <a:pt x="99113" y="5795"/>
                  </a:lnTo>
                  <a:lnTo>
                    <a:pt x="99113" y="65720"/>
                  </a:lnTo>
                  <a:lnTo>
                    <a:pt x="1830" y="65720"/>
                  </a:lnTo>
                  <a:lnTo>
                    <a:pt x="1830" y="54131"/>
                  </a:lnTo>
                  <a:lnTo>
                    <a:pt x="1830" y="6557"/>
                  </a:lnTo>
                  <a:lnTo>
                    <a:pt x="1983" y="5642"/>
                  </a:lnTo>
                  <a:lnTo>
                    <a:pt x="2135" y="4727"/>
                  </a:lnTo>
                  <a:lnTo>
                    <a:pt x="2593" y="3965"/>
                  </a:lnTo>
                  <a:lnTo>
                    <a:pt x="3203" y="3202"/>
                  </a:lnTo>
                  <a:lnTo>
                    <a:pt x="3965" y="2593"/>
                  </a:lnTo>
                  <a:lnTo>
                    <a:pt x="4727" y="2288"/>
                  </a:lnTo>
                  <a:lnTo>
                    <a:pt x="5642" y="1983"/>
                  </a:lnTo>
                  <a:lnTo>
                    <a:pt x="6557" y="1830"/>
                  </a:lnTo>
                  <a:close/>
                  <a:moveTo>
                    <a:pt x="6557" y="0"/>
                  </a:moveTo>
                  <a:lnTo>
                    <a:pt x="5185" y="153"/>
                  </a:lnTo>
                  <a:lnTo>
                    <a:pt x="3965" y="610"/>
                  </a:lnTo>
                  <a:lnTo>
                    <a:pt x="2898" y="1068"/>
                  </a:lnTo>
                  <a:lnTo>
                    <a:pt x="1983" y="1983"/>
                  </a:lnTo>
                  <a:lnTo>
                    <a:pt x="1068" y="2898"/>
                  </a:lnTo>
                  <a:lnTo>
                    <a:pt x="458" y="3965"/>
                  </a:lnTo>
                  <a:lnTo>
                    <a:pt x="153" y="5185"/>
                  </a:lnTo>
                  <a:lnTo>
                    <a:pt x="0" y="6557"/>
                  </a:lnTo>
                  <a:lnTo>
                    <a:pt x="0" y="54131"/>
                  </a:lnTo>
                  <a:lnTo>
                    <a:pt x="0" y="67549"/>
                  </a:lnTo>
                  <a:lnTo>
                    <a:pt x="100943" y="67549"/>
                  </a:lnTo>
                  <a:lnTo>
                    <a:pt x="100943" y="5795"/>
                  </a:lnTo>
                  <a:lnTo>
                    <a:pt x="100943" y="4727"/>
                  </a:lnTo>
                  <a:lnTo>
                    <a:pt x="100486" y="3660"/>
                  </a:lnTo>
                  <a:lnTo>
                    <a:pt x="100028" y="2593"/>
                  </a:lnTo>
                  <a:lnTo>
                    <a:pt x="99266" y="1678"/>
                  </a:lnTo>
                  <a:lnTo>
                    <a:pt x="98351" y="1068"/>
                  </a:lnTo>
                  <a:lnTo>
                    <a:pt x="97436" y="458"/>
                  </a:lnTo>
                  <a:lnTo>
                    <a:pt x="96369" y="153"/>
                  </a:lnTo>
                  <a:lnTo>
                    <a:pt x="95149" y="0"/>
                  </a:lnTo>
                  <a:close/>
                </a:path>
              </a:pathLst>
            </a:custGeom>
            <a:solidFill>
              <a:srgbClr val="18191B"/>
            </a:solidFill>
            <a:ln>
              <a:noFill/>
            </a:ln>
          </p:spPr>
          <p:txBody>
            <a:bodyPr spcFirstLastPara="1" wrap="square" lIns="121900" tIns="121900" rIns="121900" bIns="121900" anchor="ctr" anchorCtr="0">
              <a:noAutofit/>
            </a:bodyPr>
            <a:lstStyle/>
            <a:p>
              <a:endParaRPr sz="2400"/>
            </a:p>
          </p:txBody>
        </p:sp>
        <p:sp>
          <p:nvSpPr>
            <p:cNvPr id="482" name="Google Shape;482;p83"/>
            <p:cNvSpPr/>
            <p:nvPr/>
          </p:nvSpPr>
          <p:spPr>
            <a:xfrm>
              <a:off x="2384275" y="3730425"/>
              <a:ext cx="2927675" cy="190625"/>
            </a:xfrm>
            <a:custGeom>
              <a:avLst/>
              <a:gdLst/>
              <a:ahLst/>
              <a:cxnLst/>
              <a:rect l="l" t="t" r="r" b="b"/>
              <a:pathLst>
                <a:path w="117107" h="7625" extrusionOk="0">
                  <a:moveTo>
                    <a:pt x="115124" y="1830"/>
                  </a:moveTo>
                  <a:lnTo>
                    <a:pt x="114972" y="2745"/>
                  </a:lnTo>
                  <a:lnTo>
                    <a:pt x="114514" y="3508"/>
                  </a:lnTo>
                  <a:lnTo>
                    <a:pt x="114057" y="4118"/>
                  </a:lnTo>
                  <a:lnTo>
                    <a:pt x="113447" y="4727"/>
                  </a:lnTo>
                  <a:lnTo>
                    <a:pt x="112837" y="5185"/>
                  </a:lnTo>
                  <a:lnTo>
                    <a:pt x="112075" y="5642"/>
                  </a:lnTo>
                  <a:lnTo>
                    <a:pt x="111160" y="5795"/>
                  </a:lnTo>
                  <a:lnTo>
                    <a:pt x="110397" y="5947"/>
                  </a:lnTo>
                  <a:lnTo>
                    <a:pt x="6863" y="5947"/>
                  </a:lnTo>
                  <a:lnTo>
                    <a:pt x="5948" y="5795"/>
                  </a:lnTo>
                  <a:lnTo>
                    <a:pt x="5185" y="5642"/>
                  </a:lnTo>
                  <a:lnTo>
                    <a:pt x="4423" y="5185"/>
                  </a:lnTo>
                  <a:lnTo>
                    <a:pt x="3661" y="4727"/>
                  </a:lnTo>
                  <a:lnTo>
                    <a:pt x="3051" y="4118"/>
                  </a:lnTo>
                  <a:lnTo>
                    <a:pt x="2593" y="3508"/>
                  </a:lnTo>
                  <a:lnTo>
                    <a:pt x="2288" y="2745"/>
                  </a:lnTo>
                  <a:lnTo>
                    <a:pt x="1983" y="1830"/>
                  </a:lnTo>
                  <a:close/>
                  <a:moveTo>
                    <a:pt x="1" y="1"/>
                  </a:moveTo>
                  <a:lnTo>
                    <a:pt x="1" y="915"/>
                  </a:lnTo>
                  <a:lnTo>
                    <a:pt x="153" y="2288"/>
                  </a:lnTo>
                  <a:lnTo>
                    <a:pt x="611" y="3508"/>
                  </a:lnTo>
                  <a:lnTo>
                    <a:pt x="1221" y="4727"/>
                  </a:lnTo>
                  <a:lnTo>
                    <a:pt x="2136" y="5642"/>
                  </a:lnTo>
                  <a:lnTo>
                    <a:pt x="3051" y="6557"/>
                  </a:lnTo>
                  <a:lnTo>
                    <a:pt x="4270" y="7167"/>
                  </a:lnTo>
                  <a:lnTo>
                    <a:pt x="5490" y="7472"/>
                  </a:lnTo>
                  <a:lnTo>
                    <a:pt x="6863" y="7625"/>
                  </a:lnTo>
                  <a:lnTo>
                    <a:pt x="110397" y="7625"/>
                  </a:lnTo>
                  <a:lnTo>
                    <a:pt x="111770" y="7472"/>
                  </a:lnTo>
                  <a:lnTo>
                    <a:pt x="112990" y="7167"/>
                  </a:lnTo>
                  <a:lnTo>
                    <a:pt x="114210" y="6557"/>
                  </a:lnTo>
                  <a:lnTo>
                    <a:pt x="115124" y="5642"/>
                  </a:lnTo>
                  <a:lnTo>
                    <a:pt x="115887" y="4727"/>
                  </a:lnTo>
                  <a:lnTo>
                    <a:pt x="116497" y="3508"/>
                  </a:lnTo>
                  <a:lnTo>
                    <a:pt x="116954" y="2288"/>
                  </a:lnTo>
                  <a:lnTo>
                    <a:pt x="117107" y="915"/>
                  </a:lnTo>
                  <a:lnTo>
                    <a:pt x="117107" y="1"/>
                  </a:lnTo>
                  <a:close/>
                </a:path>
              </a:pathLst>
            </a:custGeom>
            <a:solidFill>
              <a:srgbClr val="18191B"/>
            </a:solidFill>
            <a:ln>
              <a:noFill/>
            </a:ln>
          </p:spPr>
          <p:txBody>
            <a:bodyPr spcFirstLastPara="1" wrap="square" lIns="121900" tIns="121900" rIns="121900" bIns="121900" anchor="ctr" anchorCtr="0">
              <a:noAutofit/>
            </a:bodyPr>
            <a:lstStyle/>
            <a:p>
              <a:endParaRPr sz="2400"/>
            </a:p>
          </p:txBody>
        </p:sp>
        <p:sp>
          <p:nvSpPr>
            <p:cNvPr id="483" name="Google Shape;483;p83"/>
            <p:cNvSpPr/>
            <p:nvPr/>
          </p:nvSpPr>
          <p:spPr>
            <a:xfrm>
              <a:off x="2593950" y="3105250"/>
              <a:ext cx="1311375" cy="45775"/>
            </a:xfrm>
            <a:custGeom>
              <a:avLst/>
              <a:gdLst/>
              <a:ahLst/>
              <a:cxnLst/>
              <a:rect l="l" t="t" r="r" b="b"/>
              <a:pathLst>
                <a:path w="52455" h="1831" extrusionOk="0">
                  <a:moveTo>
                    <a:pt x="0" y="1"/>
                  </a:moveTo>
                  <a:lnTo>
                    <a:pt x="0" y="1831"/>
                  </a:lnTo>
                  <a:lnTo>
                    <a:pt x="52454" y="1831"/>
                  </a:lnTo>
                  <a:lnTo>
                    <a:pt x="52454" y="1"/>
                  </a:lnTo>
                  <a:close/>
                </a:path>
              </a:pathLst>
            </a:custGeom>
            <a:solidFill>
              <a:srgbClr val="34A353"/>
            </a:solidFill>
            <a:ln>
              <a:noFill/>
            </a:ln>
          </p:spPr>
          <p:txBody>
            <a:bodyPr spcFirstLastPara="1" wrap="square" lIns="121900" tIns="121900" rIns="121900" bIns="121900" anchor="ctr" anchorCtr="0">
              <a:noAutofit/>
            </a:bodyPr>
            <a:lstStyle/>
            <a:p>
              <a:endParaRPr sz="2400"/>
            </a:p>
          </p:txBody>
        </p:sp>
        <p:sp>
          <p:nvSpPr>
            <p:cNvPr id="484" name="Google Shape;484;p83"/>
            <p:cNvSpPr/>
            <p:nvPr/>
          </p:nvSpPr>
          <p:spPr>
            <a:xfrm>
              <a:off x="3905300" y="3067125"/>
              <a:ext cx="125800" cy="125825"/>
            </a:xfrm>
            <a:custGeom>
              <a:avLst/>
              <a:gdLst/>
              <a:ahLst/>
              <a:cxnLst/>
              <a:rect l="l" t="t" r="r" b="b"/>
              <a:pathLst>
                <a:path w="5032" h="5033" extrusionOk="0">
                  <a:moveTo>
                    <a:pt x="1982" y="1"/>
                  </a:moveTo>
                  <a:lnTo>
                    <a:pt x="1525" y="153"/>
                  </a:lnTo>
                  <a:lnTo>
                    <a:pt x="1067" y="458"/>
                  </a:lnTo>
                  <a:lnTo>
                    <a:pt x="610" y="763"/>
                  </a:lnTo>
                  <a:lnTo>
                    <a:pt x="305" y="1068"/>
                  </a:lnTo>
                  <a:lnTo>
                    <a:pt x="153" y="1526"/>
                  </a:lnTo>
                  <a:lnTo>
                    <a:pt x="0" y="1983"/>
                  </a:lnTo>
                  <a:lnTo>
                    <a:pt x="0" y="2441"/>
                  </a:lnTo>
                  <a:lnTo>
                    <a:pt x="0" y="3051"/>
                  </a:lnTo>
                  <a:lnTo>
                    <a:pt x="153" y="3508"/>
                  </a:lnTo>
                  <a:lnTo>
                    <a:pt x="305" y="3965"/>
                  </a:lnTo>
                  <a:lnTo>
                    <a:pt x="610" y="4270"/>
                  </a:lnTo>
                  <a:lnTo>
                    <a:pt x="1067" y="4575"/>
                  </a:lnTo>
                  <a:lnTo>
                    <a:pt x="1525" y="4880"/>
                  </a:lnTo>
                  <a:lnTo>
                    <a:pt x="1982" y="5033"/>
                  </a:lnTo>
                  <a:lnTo>
                    <a:pt x="2897" y="5033"/>
                  </a:lnTo>
                  <a:lnTo>
                    <a:pt x="3507" y="4880"/>
                  </a:lnTo>
                  <a:lnTo>
                    <a:pt x="3812" y="4575"/>
                  </a:lnTo>
                  <a:lnTo>
                    <a:pt x="4270" y="4270"/>
                  </a:lnTo>
                  <a:lnTo>
                    <a:pt x="4574" y="3965"/>
                  </a:lnTo>
                  <a:lnTo>
                    <a:pt x="4727" y="3508"/>
                  </a:lnTo>
                  <a:lnTo>
                    <a:pt x="4879" y="3051"/>
                  </a:lnTo>
                  <a:lnTo>
                    <a:pt x="5032" y="2441"/>
                  </a:lnTo>
                  <a:lnTo>
                    <a:pt x="4879" y="1983"/>
                  </a:lnTo>
                  <a:lnTo>
                    <a:pt x="4727" y="1526"/>
                  </a:lnTo>
                  <a:lnTo>
                    <a:pt x="4574" y="1068"/>
                  </a:lnTo>
                  <a:lnTo>
                    <a:pt x="4270" y="763"/>
                  </a:lnTo>
                  <a:lnTo>
                    <a:pt x="3812" y="458"/>
                  </a:lnTo>
                  <a:lnTo>
                    <a:pt x="3507" y="153"/>
                  </a:lnTo>
                  <a:lnTo>
                    <a:pt x="2897" y="1"/>
                  </a:lnTo>
                  <a:close/>
                </a:path>
              </a:pathLst>
            </a:custGeom>
            <a:solidFill>
              <a:srgbClr val="34A353"/>
            </a:solidFill>
            <a:ln>
              <a:noFill/>
            </a:ln>
          </p:spPr>
          <p:txBody>
            <a:bodyPr spcFirstLastPara="1" wrap="square" lIns="121900" tIns="121900" rIns="121900" bIns="121900" anchor="ctr" anchorCtr="0">
              <a:noAutofit/>
            </a:bodyPr>
            <a:lstStyle/>
            <a:p>
              <a:endParaRPr sz="2400"/>
            </a:p>
          </p:txBody>
        </p:sp>
        <p:sp>
          <p:nvSpPr>
            <p:cNvPr id="485" name="Google Shape;485;p83"/>
            <p:cNvSpPr/>
            <p:nvPr/>
          </p:nvSpPr>
          <p:spPr>
            <a:xfrm>
              <a:off x="3882425" y="3044275"/>
              <a:ext cx="171550" cy="171550"/>
            </a:xfrm>
            <a:custGeom>
              <a:avLst/>
              <a:gdLst/>
              <a:ahLst/>
              <a:cxnLst/>
              <a:rect l="l" t="t" r="r" b="b"/>
              <a:pathLst>
                <a:path w="6862" h="6862" extrusionOk="0">
                  <a:moveTo>
                    <a:pt x="3355" y="1830"/>
                  </a:moveTo>
                  <a:lnTo>
                    <a:pt x="3965" y="1982"/>
                  </a:lnTo>
                  <a:lnTo>
                    <a:pt x="4575" y="2287"/>
                  </a:lnTo>
                  <a:lnTo>
                    <a:pt x="4880" y="2745"/>
                  </a:lnTo>
                  <a:lnTo>
                    <a:pt x="5032" y="3355"/>
                  </a:lnTo>
                  <a:lnTo>
                    <a:pt x="4880" y="3965"/>
                  </a:lnTo>
                  <a:lnTo>
                    <a:pt x="4575" y="4574"/>
                  </a:lnTo>
                  <a:lnTo>
                    <a:pt x="3965" y="4879"/>
                  </a:lnTo>
                  <a:lnTo>
                    <a:pt x="3355" y="5032"/>
                  </a:lnTo>
                  <a:lnTo>
                    <a:pt x="2745" y="4879"/>
                  </a:lnTo>
                  <a:lnTo>
                    <a:pt x="2287" y="4574"/>
                  </a:lnTo>
                  <a:lnTo>
                    <a:pt x="1830" y="3965"/>
                  </a:lnTo>
                  <a:lnTo>
                    <a:pt x="1830" y="3355"/>
                  </a:lnTo>
                  <a:lnTo>
                    <a:pt x="1830" y="2745"/>
                  </a:lnTo>
                  <a:lnTo>
                    <a:pt x="2287" y="2287"/>
                  </a:lnTo>
                  <a:lnTo>
                    <a:pt x="2745" y="1982"/>
                  </a:lnTo>
                  <a:lnTo>
                    <a:pt x="3355" y="1830"/>
                  </a:lnTo>
                  <a:close/>
                  <a:moveTo>
                    <a:pt x="2745" y="0"/>
                  </a:moveTo>
                  <a:lnTo>
                    <a:pt x="1982" y="305"/>
                  </a:lnTo>
                  <a:lnTo>
                    <a:pt x="1525" y="610"/>
                  </a:lnTo>
                  <a:lnTo>
                    <a:pt x="915" y="915"/>
                  </a:lnTo>
                  <a:lnTo>
                    <a:pt x="458" y="1525"/>
                  </a:lnTo>
                  <a:lnTo>
                    <a:pt x="153" y="2135"/>
                  </a:lnTo>
                  <a:lnTo>
                    <a:pt x="0" y="2745"/>
                  </a:lnTo>
                  <a:lnTo>
                    <a:pt x="0" y="3355"/>
                  </a:lnTo>
                  <a:lnTo>
                    <a:pt x="0" y="4117"/>
                  </a:lnTo>
                  <a:lnTo>
                    <a:pt x="153" y="4727"/>
                  </a:lnTo>
                  <a:lnTo>
                    <a:pt x="458" y="5337"/>
                  </a:lnTo>
                  <a:lnTo>
                    <a:pt x="915" y="5794"/>
                  </a:lnTo>
                  <a:lnTo>
                    <a:pt x="1525" y="6252"/>
                  </a:lnTo>
                  <a:lnTo>
                    <a:pt x="1982" y="6557"/>
                  </a:lnTo>
                  <a:lnTo>
                    <a:pt x="2745" y="6709"/>
                  </a:lnTo>
                  <a:lnTo>
                    <a:pt x="3355" y="6862"/>
                  </a:lnTo>
                  <a:lnTo>
                    <a:pt x="4117" y="6709"/>
                  </a:lnTo>
                  <a:lnTo>
                    <a:pt x="4727" y="6557"/>
                  </a:lnTo>
                  <a:lnTo>
                    <a:pt x="5337" y="6252"/>
                  </a:lnTo>
                  <a:lnTo>
                    <a:pt x="5794" y="5794"/>
                  </a:lnTo>
                  <a:lnTo>
                    <a:pt x="6252" y="5337"/>
                  </a:lnTo>
                  <a:lnTo>
                    <a:pt x="6557" y="4727"/>
                  </a:lnTo>
                  <a:lnTo>
                    <a:pt x="6709" y="4117"/>
                  </a:lnTo>
                  <a:lnTo>
                    <a:pt x="6862" y="3355"/>
                  </a:lnTo>
                  <a:lnTo>
                    <a:pt x="6709" y="2745"/>
                  </a:lnTo>
                  <a:lnTo>
                    <a:pt x="6557" y="2135"/>
                  </a:lnTo>
                  <a:lnTo>
                    <a:pt x="6252" y="1525"/>
                  </a:lnTo>
                  <a:lnTo>
                    <a:pt x="5794" y="915"/>
                  </a:lnTo>
                  <a:lnTo>
                    <a:pt x="5337" y="610"/>
                  </a:lnTo>
                  <a:lnTo>
                    <a:pt x="4727" y="305"/>
                  </a:lnTo>
                  <a:lnTo>
                    <a:pt x="4117" y="0"/>
                  </a:lnTo>
                  <a:close/>
                </a:path>
              </a:pathLst>
            </a:custGeom>
            <a:solidFill>
              <a:srgbClr val="34A353"/>
            </a:solidFill>
            <a:ln>
              <a:noFill/>
            </a:ln>
          </p:spPr>
          <p:txBody>
            <a:bodyPr spcFirstLastPara="1" wrap="square" lIns="121900" tIns="121900" rIns="121900" bIns="121900" anchor="ctr" anchorCtr="0">
              <a:noAutofit/>
            </a:bodyPr>
            <a:lstStyle/>
            <a:p>
              <a:endParaRPr sz="2400"/>
            </a:p>
          </p:txBody>
        </p:sp>
        <p:sp>
          <p:nvSpPr>
            <p:cNvPr id="486" name="Google Shape;486;p83"/>
            <p:cNvSpPr/>
            <p:nvPr/>
          </p:nvSpPr>
          <p:spPr>
            <a:xfrm>
              <a:off x="2616825" y="2373350"/>
              <a:ext cx="1658250" cy="45775"/>
            </a:xfrm>
            <a:custGeom>
              <a:avLst/>
              <a:gdLst/>
              <a:ahLst/>
              <a:cxnLst/>
              <a:rect l="l" t="t" r="r" b="b"/>
              <a:pathLst>
                <a:path w="66330" h="1831" extrusionOk="0">
                  <a:moveTo>
                    <a:pt x="0" y="0"/>
                  </a:moveTo>
                  <a:lnTo>
                    <a:pt x="0" y="1830"/>
                  </a:lnTo>
                  <a:lnTo>
                    <a:pt x="66330" y="1830"/>
                  </a:lnTo>
                  <a:lnTo>
                    <a:pt x="66330" y="0"/>
                  </a:lnTo>
                  <a:close/>
                </a:path>
              </a:pathLst>
            </a:custGeom>
            <a:solidFill>
              <a:srgbClr val="4285F4"/>
            </a:solidFill>
            <a:ln>
              <a:noFill/>
            </a:ln>
          </p:spPr>
          <p:txBody>
            <a:bodyPr spcFirstLastPara="1" wrap="square" lIns="121900" tIns="121900" rIns="121900" bIns="121900" anchor="ctr" anchorCtr="0">
              <a:noAutofit/>
            </a:bodyPr>
            <a:lstStyle/>
            <a:p>
              <a:endParaRPr sz="2400"/>
            </a:p>
          </p:txBody>
        </p:sp>
        <p:sp>
          <p:nvSpPr>
            <p:cNvPr id="487" name="Google Shape;487;p83"/>
            <p:cNvSpPr/>
            <p:nvPr/>
          </p:nvSpPr>
          <p:spPr>
            <a:xfrm>
              <a:off x="4275050" y="2335225"/>
              <a:ext cx="125825" cy="125825"/>
            </a:xfrm>
            <a:custGeom>
              <a:avLst/>
              <a:gdLst/>
              <a:ahLst/>
              <a:cxnLst/>
              <a:rect l="l" t="t" r="r" b="b"/>
              <a:pathLst>
                <a:path w="5033" h="5033" extrusionOk="0">
                  <a:moveTo>
                    <a:pt x="1983" y="1"/>
                  </a:moveTo>
                  <a:lnTo>
                    <a:pt x="1526" y="153"/>
                  </a:lnTo>
                  <a:lnTo>
                    <a:pt x="1068" y="458"/>
                  </a:lnTo>
                  <a:lnTo>
                    <a:pt x="763" y="763"/>
                  </a:lnTo>
                  <a:lnTo>
                    <a:pt x="458" y="1068"/>
                  </a:lnTo>
                  <a:lnTo>
                    <a:pt x="153" y="1525"/>
                  </a:lnTo>
                  <a:lnTo>
                    <a:pt x="1" y="1983"/>
                  </a:lnTo>
                  <a:lnTo>
                    <a:pt x="1" y="2440"/>
                  </a:lnTo>
                  <a:lnTo>
                    <a:pt x="1" y="3050"/>
                  </a:lnTo>
                  <a:lnTo>
                    <a:pt x="153" y="3508"/>
                  </a:lnTo>
                  <a:lnTo>
                    <a:pt x="458" y="3965"/>
                  </a:lnTo>
                  <a:lnTo>
                    <a:pt x="763" y="4270"/>
                  </a:lnTo>
                  <a:lnTo>
                    <a:pt x="1068" y="4575"/>
                  </a:lnTo>
                  <a:lnTo>
                    <a:pt x="1526" y="4880"/>
                  </a:lnTo>
                  <a:lnTo>
                    <a:pt x="1983" y="4880"/>
                  </a:lnTo>
                  <a:lnTo>
                    <a:pt x="2593" y="5033"/>
                  </a:lnTo>
                  <a:lnTo>
                    <a:pt x="3050" y="4880"/>
                  </a:lnTo>
                  <a:lnTo>
                    <a:pt x="3508" y="4880"/>
                  </a:lnTo>
                  <a:lnTo>
                    <a:pt x="3965" y="4575"/>
                  </a:lnTo>
                  <a:lnTo>
                    <a:pt x="4270" y="4270"/>
                  </a:lnTo>
                  <a:lnTo>
                    <a:pt x="4575" y="3965"/>
                  </a:lnTo>
                  <a:lnTo>
                    <a:pt x="4880" y="3508"/>
                  </a:lnTo>
                  <a:lnTo>
                    <a:pt x="5033" y="3050"/>
                  </a:lnTo>
                  <a:lnTo>
                    <a:pt x="5033" y="2440"/>
                  </a:lnTo>
                  <a:lnTo>
                    <a:pt x="5033" y="1983"/>
                  </a:lnTo>
                  <a:lnTo>
                    <a:pt x="4880" y="1525"/>
                  </a:lnTo>
                  <a:lnTo>
                    <a:pt x="4575" y="1068"/>
                  </a:lnTo>
                  <a:lnTo>
                    <a:pt x="4270" y="763"/>
                  </a:lnTo>
                  <a:lnTo>
                    <a:pt x="3965" y="458"/>
                  </a:lnTo>
                  <a:lnTo>
                    <a:pt x="3508" y="153"/>
                  </a:lnTo>
                  <a:lnTo>
                    <a:pt x="3050" y="1"/>
                  </a:lnTo>
                  <a:close/>
                </a:path>
              </a:pathLst>
            </a:custGeom>
            <a:solidFill>
              <a:srgbClr val="4285F4"/>
            </a:solidFill>
            <a:ln>
              <a:noFill/>
            </a:ln>
          </p:spPr>
          <p:txBody>
            <a:bodyPr spcFirstLastPara="1" wrap="square" lIns="121900" tIns="121900" rIns="121900" bIns="121900" anchor="ctr" anchorCtr="0">
              <a:noAutofit/>
            </a:bodyPr>
            <a:lstStyle/>
            <a:p>
              <a:endParaRPr sz="2400"/>
            </a:p>
          </p:txBody>
        </p:sp>
        <p:sp>
          <p:nvSpPr>
            <p:cNvPr id="488" name="Google Shape;488;p83"/>
            <p:cNvSpPr/>
            <p:nvPr/>
          </p:nvSpPr>
          <p:spPr>
            <a:xfrm>
              <a:off x="4252175" y="2312350"/>
              <a:ext cx="171575" cy="171575"/>
            </a:xfrm>
            <a:custGeom>
              <a:avLst/>
              <a:gdLst/>
              <a:ahLst/>
              <a:cxnLst/>
              <a:rect l="l" t="t" r="r" b="b"/>
              <a:pathLst>
                <a:path w="6863" h="6863" extrusionOk="0">
                  <a:moveTo>
                    <a:pt x="3508" y="1831"/>
                  </a:moveTo>
                  <a:lnTo>
                    <a:pt x="4118" y="1983"/>
                  </a:lnTo>
                  <a:lnTo>
                    <a:pt x="4575" y="2288"/>
                  </a:lnTo>
                  <a:lnTo>
                    <a:pt x="4880" y="2745"/>
                  </a:lnTo>
                  <a:lnTo>
                    <a:pt x="5033" y="3355"/>
                  </a:lnTo>
                  <a:lnTo>
                    <a:pt x="4880" y="3965"/>
                  </a:lnTo>
                  <a:lnTo>
                    <a:pt x="4575" y="4575"/>
                  </a:lnTo>
                  <a:lnTo>
                    <a:pt x="4118" y="4880"/>
                  </a:lnTo>
                  <a:lnTo>
                    <a:pt x="3508" y="5033"/>
                  </a:lnTo>
                  <a:lnTo>
                    <a:pt x="2746" y="4880"/>
                  </a:lnTo>
                  <a:lnTo>
                    <a:pt x="2288" y="4575"/>
                  </a:lnTo>
                  <a:lnTo>
                    <a:pt x="1983" y="3965"/>
                  </a:lnTo>
                  <a:lnTo>
                    <a:pt x="1831" y="3355"/>
                  </a:lnTo>
                  <a:lnTo>
                    <a:pt x="1983" y="2745"/>
                  </a:lnTo>
                  <a:lnTo>
                    <a:pt x="2288" y="2288"/>
                  </a:lnTo>
                  <a:lnTo>
                    <a:pt x="2746" y="1983"/>
                  </a:lnTo>
                  <a:lnTo>
                    <a:pt x="3508" y="1831"/>
                  </a:lnTo>
                  <a:close/>
                  <a:moveTo>
                    <a:pt x="2746" y="1"/>
                  </a:moveTo>
                  <a:lnTo>
                    <a:pt x="2136" y="306"/>
                  </a:lnTo>
                  <a:lnTo>
                    <a:pt x="1526" y="611"/>
                  </a:lnTo>
                  <a:lnTo>
                    <a:pt x="1068" y="916"/>
                  </a:lnTo>
                  <a:lnTo>
                    <a:pt x="611" y="1526"/>
                  </a:lnTo>
                  <a:lnTo>
                    <a:pt x="306" y="2135"/>
                  </a:lnTo>
                  <a:lnTo>
                    <a:pt x="1" y="2745"/>
                  </a:lnTo>
                  <a:lnTo>
                    <a:pt x="1" y="3355"/>
                  </a:lnTo>
                  <a:lnTo>
                    <a:pt x="1" y="4118"/>
                  </a:lnTo>
                  <a:lnTo>
                    <a:pt x="306" y="4728"/>
                  </a:lnTo>
                  <a:lnTo>
                    <a:pt x="611" y="5338"/>
                  </a:lnTo>
                  <a:lnTo>
                    <a:pt x="1068" y="5795"/>
                  </a:lnTo>
                  <a:lnTo>
                    <a:pt x="1526" y="6252"/>
                  </a:lnTo>
                  <a:lnTo>
                    <a:pt x="2136" y="6557"/>
                  </a:lnTo>
                  <a:lnTo>
                    <a:pt x="2746" y="6710"/>
                  </a:lnTo>
                  <a:lnTo>
                    <a:pt x="3508" y="6862"/>
                  </a:lnTo>
                  <a:lnTo>
                    <a:pt x="4118" y="6710"/>
                  </a:lnTo>
                  <a:lnTo>
                    <a:pt x="4728" y="6557"/>
                  </a:lnTo>
                  <a:lnTo>
                    <a:pt x="5338" y="6252"/>
                  </a:lnTo>
                  <a:lnTo>
                    <a:pt x="5795" y="5795"/>
                  </a:lnTo>
                  <a:lnTo>
                    <a:pt x="6253" y="5338"/>
                  </a:lnTo>
                  <a:lnTo>
                    <a:pt x="6558" y="4728"/>
                  </a:lnTo>
                  <a:lnTo>
                    <a:pt x="6863" y="4118"/>
                  </a:lnTo>
                  <a:lnTo>
                    <a:pt x="6863" y="3355"/>
                  </a:lnTo>
                  <a:lnTo>
                    <a:pt x="6863" y="2745"/>
                  </a:lnTo>
                  <a:lnTo>
                    <a:pt x="6558" y="2135"/>
                  </a:lnTo>
                  <a:lnTo>
                    <a:pt x="6253" y="1526"/>
                  </a:lnTo>
                  <a:lnTo>
                    <a:pt x="5795" y="916"/>
                  </a:lnTo>
                  <a:lnTo>
                    <a:pt x="5338" y="611"/>
                  </a:lnTo>
                  <a:lnTo>
                    <a:pt x="4728" y="306"/>
                  </a:lnTo>
                  <a:lnTo>
                    <a:pt x="4118" y="1"/>
                  </a:lnTo>
                  <a:close/>
                </a:path>
              </a:pathLst>
            </a:custGeom>
            <a:solidFill>
              <a:srgbClr val="4285F4"/>
            </a:solidFill>
            <a:ln>
              <a:noFill/>
            </a:ln>
          </p:spPr>
          <p:txBody>
            <a:bodyPr spcFirstLastPara="1" wrap="square" lIns="121900" tIns="121900" rIns="121900" bIns="121900" anchor="ctr" anchorCtr="0">
              <a:noAutofit/>
            </a:bodyPr>
            <a:lstStyle/>
            <a:p>
              <a:endParaRPr sz="2400"/>
            </a:p>
          </p:txBody>
        </p:sp>
        <p:sp>
          <p:nvSpPr>
            <p:cNvPr id="489" name="Google Shape;489;p83"/>
            <p:cNvSpPr/>
            <p:nvPr/>
          </p:nvSpPr>
          <p:spPr>
            <a:xfrm>
              <a:off x="3745175" y="2739300"/>
              <a:ext cx="1322800" cy="45775"/>
            </a:xfrm>
            <a:custGeom>
              <a:avLst/>
              <a:gdLst/>
              <a:ahLst/>
              <a:cxnLst/>
              <a:rect l="l" t="t" r="r" b="b"/>
              <a:pathLst>
                <a:path w="52912" h="1831" extrusionOk="0">
                  <a:moveTo>
                    <a:pt x="1" y="1"/>
                  </a:moveTo>
                  <a:lnTo>
                    <a:pt x="1" y="1830"/>
                  </a:lnTo>
                  <a:lnTo>
                    <a:pt x="52912" y="1830"/>
                  </a:lnTo>
                  <a:lnTo>
                    <a:pt x="52912" y="1"/>
                  </a:lnTo>
                  <a:close/>
                </a:path>
              </a:pathLst>
            </a:custGeom>
            <a:solidFill>
              <a:srgbClr val="EA4335"/>
            </a:solidFill>
            <a:ln>
              <a:noFill/>
            </a:ln>
          </p:spPr>
          <p:txBody>
            <a:bodyPr spcFirstLastPara="1" wrap="square" lIns="121900" tIns="121900" rIns="121900" bIns="121900" anchor="ctr" anchorCtr="0">
              <a:noAutofit/>
            </a:bodyPr>
            <a:lstStyle/>
            <a:p>
              <a:endParaRPr sz="2400"/>
            </a:p>
          </p:txBody>
        </p:sp>
        <p:sp>
          <p:nvSpPr>
            <p:cNvPr id="490" name="Google Shape;490;p83"/>
            <p:cNvSpPr/>
            <p:nvPr/>
          </p:nvSpPr>
          <p:spPr>
            <a:xfrm>
              <a:off x="3619375" y="2701175"/>
              <a:ext cx="125825" cy="125825"/>
            </a:xfrm>
            <a:custGeom>
              <a:avLst/>
              <a:gdLst/>
              <a:ahLst/>
              <a:cxnLst/>
              <a:rect l="l" t="t" r="r" b="b"/>
              <a:pathLst>
                <a:path w="5033" h="5033" extrusionOk="0">
                  <a:moveTo>
                    <a:pt x="1" y="1"/>
                  </a:moveTo>
                  <a:lnTo>
                    <a:pt x="1" y="5033"/>
                  </a:lnTo>
                  <a:lnTo>
                    <a:pt x="5033" y="5033"/>
                  </a:lnTo>
                  <a:lnTo>
                    <a:pt x="5033" y="1"/>
                  </a:lnTo>
                  <a:close/>
                </a:path>
              </a:pathLst>
            </a:custGeom>
            <a:solidFill>
              <a:srgbClr val="EA4335"/>
            </a:solidFill>
            <a:ln>
              <a:noFill/>
            </a:ln>
          </p:spPr>
          <p:txBody>
            <a:bodyPr spcFirstLastPara="1" wrap="square" lIns="121900" tIns="121900" rIns="121900" bIns="121900" anchor="ctr" anchorCtr="0">
              <a:noAutofit/>
            </a:bodyPr>
            <a:lstStyle/>
            <a:p>
              <a:endParaRPr sz="2400"/>
            </a:p>
          </p:txBody>
        </p:sp>
        <p:sp>
          <p:nvSpPr>
            <p:cNvPr id="491" name="Google Shape;491;p83"/>
            <p:cNvSpPr/>
            <p:nvPr/>
          </p:nvSpPr>
          <p:spPr>
            <a:xfrm>
              <a:off x="3596525" y="2678300"/>
              <a:ext cx="171550" cy="171575"/>
            </a:xfrm>
            <a:custGeom>
              <a:avLst/>
              <a:gdLst/>
              <a:ahLst/>
              <a:cxnLst/>
              <a:rect l="l" t="t" r="r" b="b"/>
              <a:pathLst>
                <a:path w="6862" h="6863" extrusionOk="0">
                  <a:moveTo>
                    <a:pt x="5032" y="1831"/>
                  </a:moveTo>
                  <a:lnTo>
                    <a:pt x="5032" y="5033"/>
                  </a:lnTo>
                  <a:lnTo>
                    <a:pt x="1830" y="5033"/>
                  </a:lnTo>
                  <a:lnTo>
                    <a:pt x="1830" y="1831"/>
                  </a:lnTo>
                  <a:close/>
                  <a:moveTo>
                    <a:pt x="0" y="1"/>
                  </a:moveTo>
                  <a:lnTo>
                    <a:pt x="0" y="6863"/>
                  </a:lnTo>
                  <a:lnTo>
                    <a:pt x="6862" y="6863"/>
                  </a:lnTo>
                  <a:lnTo>
                    <a:pt x="6862" y="1"/>
                  </a:lnTo>
                  <a:close/>
                </a:path>
              </a:pathLst>
            </a:custGeom>
            <a:solidFill>
              <a:srgbClr val="EA4335"/>
            </a:solidFill>
            <a:ln>
              <a:noFill/>
            </a:ln>
          </p:spPr>
          <p:txBody>
            <a:bodyPr spcFirstLastPara="1" wrap="square" lIns="121900" tIns="121900" rIns="121900" bIns="121900" anchor="ctr" anchorCtr="0">
              <a:noAutofit/>
            </a:bodyPr>
            <a:lstStyle/>
            <a:p>
              <a:endParaRPr sz="2400"/>
            </a:p>
          </p:txBody>
        </p:sp>
        <p:sp>
          <p:nvSpPr>
            <p:cNvPr id="492" name="Google Shape;492;p83"/>
            <p:cNvSpPr/>
            <p:nvPr/>
          </p:nvSpPr>
          <p:spPr>
            <a:xfrm>
              <a:off x="3367800" y="3471200"/>
              <a:ext cx="1704000" cy="45775"/>
            </a:xfrm>
            <a:custGeom>
              <a:avLst/>
              <a:gdLst/>
              <a:ahLst/>
              <a:cxnLst/>
              <a:rect l="l" t="t" r="r" b="b"/>
              <a:pathLst>
                <a:path w="68160" h="1831" extrusionOk="0">
                  <a:moveTo>
                    <a:pt x="0" y="1"/>
                  </a:moveTo>
                  <a:lnTo>
                    <a:pt x="0" y="1831"/>
                  </a:lnTo>
                  <a:lnTo>
                    <a:pt x="68159" y="1831"/>
                  </a:lnTo>
                  <a:lnTo>
                    <a:pt x="68159" y="1"/>
                  </a:lnTo>
                  <a:close/>
                </a:path>
              </a:pathLst>
            </a:custGeom>
            <a:solidFill>
              <a:srgbClr val="FBBC04"/>
            </a:solidFill>
            <a:ln>
              <a:noFill/>
            </a:ln>
          </p:spPr>
          <p:txBody>
            <a:bodyPr spcFirstLastPara="1" wrap="square" lIns="121900" tIns="121900" rIns="121900" bIns="121900" anchor="ctr" anchorCtr="0">
              <a:noAutofit/>
            </a:bodyPr>
            <a:lstStyle/>
            <a:p>
              <a:endParaRPr sz="2400"/>
            </a:p>
          </p:txBody>
        </p:sp>
        <p:sp>
          <p:nvSpPr>
            <p:cNvPr id="493" name="Google Shape;493;p83"/>
            <p:cNvSpPr/>
            <p:nvPr/>
          </p:nvSpPr>
          <p:spPr>
            <a:xfrm>
              <a:off x="3242000" y="3433100"/>
              <a:ext cx="125825" cy="125800"/>
            </a:xfrm>
            <a:custGeom>
              <a:avLst/>
              <a:gdLst/>
              <a:ahLst/>
              <a:cxnLst/>
              <a:rect l="l" t="t" r="r" b="b"/>
              <a:pathLst>
                <a:path w="5033" h="5032" extrusionOk="0">
                  <a:moveTo>
                    <a:pt x="0" y="0"/>
                  </a:moveTo>
                  <a:lnTo>
                    <a:pt x="0" y="5032"/>
                  </a:lnTo>
                  <a:lnTo>
                    <a:pt x="5032" y="5032"/>
                  </a:lnTo>
                  <a:lnTo>
                    <a:pt x="5032" y="0"/>
                  </a:lnTo>
                  <a:close/>
                </a:path>
              </a:pathLst>
            </a:custGeom>
            <a:solidFill>
              <a:srgbClr val="FBBC04"/>
            </a:solidFill>
            <a:ln>
              <a:noFill/>
            </a:ln>
          </p:spPr>
          <p:txBody>
            <a:bodyPr spcFirstLastPara="1" wrap="square" lIns="121900" tIns="121900" rIns="121900" bIns="121900" anchor="ctr" anchorCtr="0">
              <a:noAutofit/>
            </a:bodyPr>
            <a:lstStyle/>
            <a:p>
              <a:endParaRPr sz="2400"/>
            </a:p>
          </p:txBody>
        </p:sp>
        <p:sp>
          <p:nvSpPr>
            <p:cNvPr id="494" name="Google Shape;494;p83"/>
            <p:cNvSpPr/>
            <p:nvPr/>
          </p:nvSpPr>
          <p:spPr>
            <a:xfrm>
              <a:off x="3219125" y="3410225"/>
              <a:ext cx="171575" cy="171550"/>
            </a:xfrm>
            <a:custGeom>
              <a:avLst/>
              <a:gdLst/>
              <a:ahLst/>
              <a:cxnLst/>
              <a:rect l="l" t="t" r="r" b="b"/>
              <a:pathLst>
                <a:path w="6863" h="6862" extrusionOk="0">
                  <a:moveTo>
                    <a:pt x="5032" y="1830"/>
                  </a:moveTo>
                  <a:lnTo>
                    <a:pt x="5032" y="5032"/>
                  </a:lnTo>
                  <a:lnTo>
                    <a:pt x="1830" y="5032"/>
                  </a:lnTo>
                  <a:lnTo>
                    <a:pt x="1830" y="1830"/>
                  </a:lnTo>
                  <a:close/>
                  <a:moveTo>
                    <a:pt x="0" y="0"/>
                  </a:moveTo>
                  <a:lnTo>
                    <a:pt x="0" y="6862"/>
                  </a:lnTo>
                  <a:lnTo>
                    <a:pt x="6862" y="6862"/>
                  </a:lnTo>
                  <a:lnTo>
                    <a:pt x="6862" y="0"/>
                  </a:lnTo>
                  <a:close/>
                </a:path>
              </a:pathLst>
            </a:custGeom>
            <a:solidFill>
              <a:srgbClr val="FBBC04"/>
            </a:solidFill>
            <a:ln>
              <a:noFill/>
            </a:ln>
          </p:spPr>
          <p:txBody>
            <a:bodyPr spcFirstLastPara="1" wrap="square" lIns="121900" tIns="121900" rIns="121900" bIns="121900" anchor="ctr" anchorCtr="0">
              <a:noAutofit/>
            </a:bodyPr>
            <a:lstStyle/>
            <a:p>
              <a:endParaRPr sz="2400"/>
            </a:p>
          </p:txBody>
        </p:sp>
      </p:grpSp>
      <p:sp>
        <p:nvSpPr>
          <p:cNvPr id="495" name="Google Shape;495;p83"/>
          <p:cNvSpPr txBox="1"/>
          <p:nvPr/>
        </p:nvSpPr>
        <p:spPr>
          <a:xfrm>
            <a:off x="6933659" y="1643881"/>
            <a:ext cx="1853600" cy="784800"/>
          </a:xfrm>
          <a:prstGeom prst="rect">
            <a:avLst/>
          </a:prstGeom>
          <a:noFill/>
          <a:ln>
            <a:noFill/>
          </a:ln>
        </p:spPr>
        <p:txBody>
          <a:bodyPr spcFirstLastPara="1" wrap="square" lIns="121900" tIns="121900" rIns="121900" bIns="121900" anchor="t" anchorCtr="0">
            <a:noAutofit/>
          </a:bodyPr>
          <a:lstStyle/>
          <a:p>
            <a:pPr algn="ctr"/>
            <a:r>
              <a:rPr lang="en" sz="1733">
                <a:solidFill>
                  <a:srgbClr val="FBBC05"/>
                </a:solidFill>
                <a:latin typeface="Google Sans"/>
                <a:ea typeface="Google Sans"/>
                <a:cs typeface="Google Sans"/>
                <a:sym typeface="Google Sans"/>
              </a:rPr>
              <a:t>Project Management</a:t>
            </a:r>
            <a:endParaRPr sz="1733">
              <a:solidFill>
                <a:srgbClr val="FBBC05"/>
              </a:solidFill>
              <a:latin typeface="Google Sans"/>
              <a:ea typeface="Google Sans"/>
              <a:cs typeface="Google Sans"/>
              <a:sym typeface="Google Sans"/>
            </a:endParaRPr>
          </a:p>
        </p:txBody>
      </p:sp>
      <p:sp>
        <p:nvSpPr>
          <p:cNvPr id="496" name="Google Shape;496;p83"/>
          <p:cNvSpPr txBox="1"/>
          <p:nvPr/>
        </p:nvSpPr>
        <p:spPr>
          <a:xfrm>
            <a:off x="6321967" y="4034751"/>
            <a:ext cx="1853600" cy="512857"/>
          </a:xfrm>
          <a:prstGeom prst="rect">
            <a:avLst/>
          </a:prstGeom>
          <a:noFill/>
          <a:ln>
            <a:noFill/>
          </a:ln>
        </p:spPr>
        <p:txBody>
          <a:bodyPr spcFirstLastPara="1" wrap="square" lIns="121900" tIns="121900" rIns="121900" bIns="121900" anchor="t" anchorCtr="0">
            <a:spAutoFit/>
          </a:bodyPr>
          <a:lstStyle/>
          <a:p>
            <a:pPr algn="ctr"/>
            <a:r>
              <a:rPr lang="en" sz="1733">
                <a:solidFill>
                  <a:srgbClr val="EA4335"/>
                </a:solidFill>
                <a:latin typeface="Google Sans"/>
                <a:ea typeface="Google Sans"/>
                <a:cs typeface="Google Sans"/>
                <a:sym typeface="Google Sans"/>
              </a:rPr>
              <a:t>Data Analytics</a:t>
            </a:r>
            <a:endParaRPr sz="1733">
              <a:solidFill>
                <a:srgbClr val="EA4335"/>
              </a:solidFill>
              <a:latin typeface="Google Sans"/>
              <a:ea typeface="Google Sans"/>
              <a:cs typeface="Google Sans"/>
              <a:sym typeface="Google Sans"/>
            </a:endParaRPr>
          </a:p>
        </p:txBody>
      </p:sp>
      <p:sp>
        <p:nvSpPr>
          <p:cNvPr id="497" name="Google Shape;497;p83"/>
          <p:cNvSpPr txBox="1"/>
          <p:nvPr/>
        </p:nvSpPr>
        <p:spPr>
          <a:xfrm>
            <a:off x="9972759" y="4034751"/>
            <a:ext cx="1853600" cy="512857"/>
          </a:xfrm>
          <a:prstGeom prst="rect">
            <a:avLst/>
          </a:prstGeom>
          <a:noFill/>
          <a:ln>
            <a:noFill/>
          </a:ln>
        </p:spPr>
        <p:txBody>
          <a:bodyPr spcFirstLastPara="1" wrap="square" lIns="121900" tIns="121900" rIns="121900" bIns="121900" anchor="t" anchorCtr="0">
            <a:spAutoFit/>
          </a:bodyPr>
          <a:lstStyle/>
          <a:p>
            <a:pPr algn="ctr"/>
            <a:r>
              <a:rPr lang="en" sz="1733">
                <a:solidFill>
                  <a:srgbClr val="4285F4"/>
                </a:solidFill>
                <a:latin typeface="Google Sans"/>
                <a:ea typeface="Google Sans"/>
                <a:cs typeface="Google Sans"/>
                <a:sym typeface="Google Sans"/>
              </a:rPr>
              <a:t>IT Support</a:t>
            </a:r>
            <a:endParaRPr sz="1733">
              <a:solidFill>
                <a:srgbClr val="4285F4"/>
              </a:solidFill>
              <a:latin typeface="Google Sans"/>
              <a:ea typeface="Google Sans"/>
              <a:cs typeface="Google Sans"/>
              <a:sym typeface="Google Sans"/>
            </a:endParaRPr>
          </a:p>
        </p:txBody>
      </p:sp>
      <p:sp>
        <p:nvSpPr>
          <p:cNvPr id="498" name="Google Shape;498;p83"/>
          <p:cNvSpPr txBox="1"/>
          <p:nvPr/>
        </p:nvSpPr>
        <p:spPr>
          <a:xfrm>
            <a:off x="8147363" y="4034751"/>
            <a:ext cx="1853600" cy="515600"/>
          </a:xfrm>
          <a:prstGeom prst="rect">
            <a:avLst/>
          </a:prstGeom>
          <a:noFill/>
          <a:ln>
            <a:noFill/>
          </a:ln>
        </p:spPr>
        <p:txBody>
          <a:bodyPr spcFirstLastPara="1" wrap="square" lIns="121900" tIns="121900" rIns="121900" bIns="121900" anchor="t" anchorCtr="0">
            <a:noAutofit/>
          </a:bodyPr>
          <a:lstStyle/>
          <a:p>
            <a:pPr algn="ctr"/>
            <a:r>
              <a:rPr lang="en" sz="1733">
                <a:solidFill>
                  <a:srgbClr val="34A853"/>
                </a:solidFill>
                <a:latin typeface="Google Sans"/>
                <a:ea typeface="Google Sans"/>
                <a:cs typeface="Google Sans"/>
                <a:sym typeface="Google Sans"/>
              </a:rPr>
              <a:t>UX Design</a:t>
            </a:r>
            <a:endParaRPr sz="1733">
              <a:solidFill>
                <a:srgbClr val="34A853"/>
              </a:solidFill>
              <a:latin typeface="Google Sans"/>
              <a:ea typeface="Google Sans"/>
              <a:cs typeface="Google Sans"/>
              <a:sym typeface="Google Sans"/>
            </a:endParaRPr>
          </a:p>
        </p:txBody>
      </p:sp>
      <p:sp>
        <p:nvSpPr>
          <p:cNvPr id="499" name="Google Shape;499;p83"/>
          <p:cNvSpPr/>
          <p:nvPr/>
        </p:nvSpPr>
        <p:spPr>
          <a:xfrm>
            <a:off x="6525167" y="4786433"/>
            <a:ext cx="5301200" cy="1102800"/>
          </a:xfrm>
          <a:prstGeom prst="roundRect">
            <a:avLst>
              <a:gd name="adj" fmla="val 9029"/>
            </a:avLst>
          </a:prstGeom>
          <a:solidFill>
            <a:srgbClr val="FFFFFF"/>
          </a:solidFill>
          <a:ln>
            <a:noFill/>
          </a:ln>
          <a:effectLst>
            <a:outerShdw blurRad="142875" dist="47625" algn="bl" rotWithShape="0">
              <a:srgbClr val="000000">
                <a:alpha val="18000"/>
              </a:srgbClr>
            </a:outerShdw>
          </a:effectLst>
        </p:spPr>
        <p:txBody>
          <a:bodyPr spcFirstLastPara="1" wrap="square" lIns="121900" tIns="121900" rIns="121900" bIns="121900" anchor="ctr" anchorCtr="0">
            <a:noAutofit/>
          </a:bodyPr>
          <a:lstStyle/>
          <a:p>
            <a:pPr algn="ctr"/>
            <a:endParaRPr sz="2000">
              <a:solidFill>
                <a:srgbClr val="34A853"/>
              </a:solidFill>
              <a:latin typeface="Google Sans"/>
              <a:ea typeface="Google Sans"/>
              <a:cs typeface="Google Sans"/>
              <a:sym typeface="Google Sans"/>
            </a:endParaRPr>
          </a:p>
          <a:p>
            <a:pPr algn="ctr">
              <a:spcBef>
                <a:spcPts val="1333"/>
              </a:spcBef>
              <a:buClr>
                <a:schemeClr val="dk1"/>
              </a:buClr>
              <a:buSzPts val="1100"/>
            </a:pPr>
            <a:r>
              <a:rPr lang="en" sz="2000">
                <a:solidFill>
                  <a:schemeClr val="dk1"/>
                </a:solidFill>
                <a:latin typeface="Google Sans"/>
                <a:ea typeface="Google Sans"/>
                <a:cs typeface="Google Sans"/>
                <a:sym typeface="Google Sans"/>
              </a:rPr>
              <a:t>In the U.S., there are currently </a:t>
            </a:r>
            <a:br>
              <a:rPr lang="en" sz="2000">
                <a:solidFill>
                  <a:schemeClr val="dk1"/>
                </a:solidFill>
                <a:latin typeface="Google Sans"/>
                <a:ea typeface="Google Sans"/>
                <a:cs typeface="Google Sans"/>
                <a:sym typeface="Google Sans"/>
              </a:rPr>
            </a:br>
            <a:r>
              <a:rPr lang="en" sz="2000" b="1">
                <a:solidFill>
                  <a:schemeClr val="dk1"/>
                </a:solidFill>
                <a:latin typeface="Google Sans"/>
                <a:ea typeface="Google Sans"/>
                <a:cs typeface="Google Sans"/>
                <a:sym typeface="Google Sans"/>
              </a:rPr>
              <a:t>1.5M job openings</a:t>
            </a:r>
            <a:r>
              <a:rPr lang="en" sz="2000">
                <a:solidFill>
                  <a:schemeClr val="dk1"/>
                </a:solidFill>
                <a:latin typeface="Google Sans"/>
                <a:ea typeface="Google Sans"/>
                <a:cs typeface="Google Sans"/>
                <a:sym typeface="Google Sans"/>
              </a:rPr>
              <a:t> in our certificate fields.</a:t>
            </a:r>
            <a:endParaRPr sz="2000" baseline="30000">
              <a:solidFill>
                <a:schemeClr val="dk1"/>
              </a:solidFill>
              <a:latin typeface="Google Sans"/>
              <a:ea typeface="Google Sans"/>
              <a:cs typeface="Google Sans"/>
              <a:sym typeface="Google Sans"/>
            </a:endParaRPr>
          </a:p>
          <a:p>
            <a:pPr>
              <a:spcBef>
                <a:spcPts val="1333"/>
              </a:spcBef>
            </a:pPr>
            <a:endParaRPr sz="2400"/>
          </a:p>
        </p:txBody>
      </p:sp>
      <p:sp>
        <p:nvSpPr>
          <p:cNvPr id="500" name="Google Shape;500;p83"/>
          <p:cNvSpPr txBox="1"/>
          <p:nvPr/>
        </p:nvSpPr>
        <p:spPr>
          <a:xfrm>
            <a:off x="8945933" y="1643871"/>
            <a:ext cx="2341200" cy="784800"/>
          </a:xfrm>
          <a:prstGeom prst="rect">
            <a:avLst/>
          </a:prstGeom>
          <a:noFill/>
          <a:ln>
            <a:noFill/>
          </a:ln>
        </p:spPr>
        <p:txBody>
          <a:bodyPr spcFirstLastPara="1" wrap="square" lIns="121900" tIns="121900" rIns="121900" bIns="121900" anchor="t" anchorCtr="0">
            <a:noAutofit/>
          </a:bodyPr>
          <a:lstStyle/>
          <a:p>
            <a:pPr algn="ctr"/>
            <a:r>
              <a:rPr lang="en" sz="1733">
                <a:solidFill>
                  <a:srgbClr val="5D34AF"/>
                </a:solidFill>
                <a:latin typeface="Google Sans"/>
                <a:ea typeface="Google Sans"/>
                <a:cs typeface="Google Sans"/>
                <a:sym typeface="Google Sans"/>
              </a:rPr>
              <a:t>Digital Marketing &amp; E-commerce</a:t>
            </a:r>
            <a:endParaRPr sz="1733">
              <a:solidFill>
                <a:srgbClr val="5D34AF"/>
              </a:solidFill>
              <a:latin typeface="Google Sans"/>
              <a:ea typeface="Google Sans"/>
              <a:cs typeface="Google Sans"/>
              <a:sym typeface="Google Sans"/>
            </a:endParaRPr>
          </a:p>
        </p:txBody>
      </p:sp>
      <p:pic>
        <p:nvPicPr>
          <p:cNvPr id="501" name="Google Shape;501;p83"/>
          <p:cNvPicPr preferRelativeResize="0"/>
          <p:nvPr/>
        </p:nvPicPr>
        <p:blipFill rotWithShape="1">
          <a:blip r:embed="rId3">
            <a:alphaModFix/>
          </a:blip>
          <a:srcRect l="13573" t="23688" r="13878" b="21105"/>
          <a:stretch/>
        </p:blipFill>
        <p:spPr>
          <a:xfrm>
            <a:off x="9359085" y="645234"/>
            <a:ext cx="1514900" cy="916900"/>
          </a:xfrm>
          <a:prstGeom prst="rect">
            <a:avLst/>
          </a:prstGeom>
          <a:noFill/>
          <a:ln>
            <a:noFill/>
          </a:ln>
        </p:spPr>
      </p:pic>
      <p:sp>
        <p:nvSpPr>
          <p:cNvPr id="502" name="Google Shape;502;p83"/>
          <p:cNvSpPr/>
          <p:nvPr/>
        </p:nvSpPr>
        <p:spPr>
          <a:xfrm>
            <a:off x="0" y="924600"/>
            <a:ext cx="89600" cy="5008800"/>
          </a:xfrm>
          <a:prstGeom prst="rect">
            <a:avLst/>
          </a:prstGeom>
          <a:solidFill>
            <a:srgbClr val="1F86FC"/>
          </a:solidFill>
          <a:ln>
            <a:noFill/>
          </a:ln>
        </p:spPr>
        <p:txBody>
          <a:bodyPr spcFirstLastPara="1" wrap="square" lIns="121900" tIns="121900" rIns="121900" bIns="121900" anchor="ctr" anchorCtr="0">
            <a:noAutofit/>
          </a:bodyPr>
          <a:lstStyle/>
          <a:p>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84"/>
          <p:cNvSpPr/>
          <p:nvPr/>
        </p:nvSpPr>
        <p:spPr>
          <a:xfrm>
            <a:off x="7153267" y="1493717"/>
            <a:ext cx="5662000" cy="2706000"/>
          </a:xfrm>
          <a:prstGeom prst="roundRect">
            <a:avLst>
              <a:gd name="adj" fmla="val 16667"/>
            </a:avLst>
          </a:prstGeom>
          <a:noFill/>
          <a:ln w="9525" cap="flat" cmpd="sng">
            <a:solidFill>
              <a:srgbClr val="EA433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08" name="Google Shape;508;p84"/>
          <p:cNvSpPr txBox="1"/>
          <p:nvPr/>
        </p:nvSpPr>
        <p:spPr>
          <a:xfrm>
            <a:off x="380000" y="1493733"/>
            <a:ext cx="6178400" cy="2706000"/>
          </a:xfrm>
          <a:prstGeom prst="rect">
            <a:avLst/>
          </a:prstGeom>
          <a:noFill/>
          <a:ln>
            <a:noFill/>
          </a:ln>
        </p:spPr>
        <p:txBody>
          <a:bodyPr spcFirstLastPara="1" wrap="square" lIns="122433" tIns="122433" rIns="122433" bIns="122433" anchor="t" anchorCtr="0">
            <a:noAutofit/>
          </a:bodyPr>
          <a:lstStyle/>
          <a:p>
            <a:r>
              <a:rPr lang="en" sz="1733">
                <a:latin typeface="Google Sans Text"/>
                <a:ea typeface="Google Sans Text"/>
                <a:cs typeface="Google Sans Text"/>
                <a:sym typeface="Google Sans Text"/>
              </a:rPr>
              <a:t>Certificate graduates have a working knowledge of essential data analysis platforms — including spreadsheets, SQL, Tableau and R programming — and when to use them in the data life cycle. </a:t>
            </a:r>
            <a:endParaRPr sz="1733">
              <a:latin typeface="Google Sans Text"/>
              <a:ea typeface="Google Sans Text"/>
              <a:cs typeface="Google Sans Text"/>
              <a:sym typeface="Google Sans Text"/>
            </a:endParaRPr>
          </a:p>
          <a:p>
            <a:endParaRPr sz="1733">
              <a:latin typeface="Google Sans Text"/>
              <a:ea typeface="Google Sans Text"/>
              <a:cs typeface="Google Sans Text"/>
              <a:sym typeface="Google Sans Text"/>
            </a:endParaRPr>
          </a:p>
          <a:p>
            <a:r>
              <a:rPr lang="en" sz="1733">
                <a:latin typeface="Google Sans Text"/>
                <a:ea typeface="Google Sans Text"/>
                <a:cs typeface="Google Sans Text"/>
                <a:sym typeface="Google Sans Text"/>
              </a:rPr>
              <a:t>Graduates also understand how to translate a business question into a data analysis exercise and to distill findings into actionable takeaways. </a:t>
            </a:r>
            <a:endParaRPr sz="1733">
              <a:latin typeface="Google Sans Text"/>
              <a:ea typeface="Google Sans Text"/>
              <a:cs typeface="Google Sans Text"/>
              <a:sym typeface="Google Sans Text"/>
            </a:endParaRPr>
          </a:p>
          <a:p>
            <a:endParaRPr sz="1733">
              <a:latin typeface="Google Sans Text"/>
              <a:ea typeface="Google Sans Text"/>
              <a:cs typeface="Google Sans Text"/>
              <a:sym typeface="Google Sans Text"/>
            </a:endParaRPr>
          </a:p>
          <a:p>
            <a:r>
              <a:rPr lang="en" sz="1733">
                <a:latin typeface="Google Sans Text"/>
                <a:ea typeface="Google Sans Text"/>
                <a:cs typeface="Google Sans Text"/>
                <a:sym typeface="Google Sans Text"/>
              </a:rPr>
              <a:t>It is the </a:t>
            </a:r>
            <a:r>
              <a:rPr lang="en" sz="1733" b="1">
                <a:latin typeface="Google Sans Text"/>
                <a:ea typeface="Google Sans Text"/>
                <a:cs typeface="Google Sans Text"/>
                <a:sym typeface="Google Sans Text"/>
              </a:rPr>
              <a:t>#1 most popular certificate</a:t>
            </a:r>
            <a:r>
              <a:rPr lang="en" sz="1733">
                <a:latin typeface="Google Sans Text"/>
                <a:ea typeface="Google Sans Text"/>
                <a:cs typeface="Google Sans Text"/>
                <a:sym typeface="Google Sans Text"/>
              </a:rPr>
              <a:t> on Coursera globally.</a:t>
            </a:r>
            <a:endParaRPr sz="2400">
              <a:solidFill>
                <a:srgbClr val="EA4335"/>
              </a:solidFill>
              <a:latin typeface="Google Sans Text"/>
              <a:ea typeface="Google Sans Text"/>
              <a:cs typeface="Google Sans Text"/>
              <a:sym typeface="Google Sans Text"/>
            </a:endParaRPr>
          </a:p>
          <a:p>
            <a:endParaRPr sz="1733">
              <a:latin typeface="Google Sans Text"/>
              <a:ea typeface="Google Sans Text"/>
              <a:cs typeface="Google Sans Text"/>
              <a:sym typeface="Google Sans Text"/>
            </a:endParaRPr>
          </a:p>
        </p:txBody>
      </p:sp>
      <p:sp>
        <p:nvSpPr>
          <p:cNvPr id="509" name="Google Shape;509;p84"/>
          <p:cNvSpPr txBox="1"/>
          <p:nvPr/>
        </p:nvSpPr>
        <p:spPr>
          <a:xfrm>
            <a:off x="7494533" y="1551151"/>
            <a:ext cx="4542000" cy="2337266"/>
          </a:xfrm>
          <a:prstGeom prst="rect">
            <a:avLst/>
          </a:prstGeom>
          <a:noFill/>
          <a:ln>
            <a:noFill/>
          </a:ln>
        </p:spPr>
        <p:txBody>
          <a:bodyPr spcFirstLastPara="1" wrap="square" lIns="121900" tIns="121900" rIns="121900" bIns="121900" anchor="t" anchorCtr="0">
            <a:spAutoFit/>
          </a:bodyPr>
          <a:lstStyle/>
          <a:p>
            <a:r>
              <a:rPr lang="en" sz="1733">
                <a:solidFill>
                  <a:srgbClr val="EA4335"/>
                </a:solidFill>
                <a:latin typeface="Google Sans Text Medium"/>
                <a:ea typeface="Google Sans Text Medium"/>
                <a:cs typeface="Google Sans Text Medium"/>
                <a:sym typeface="Google Sans Text Medium"/>
              </a:rPr>
              <a:t>Qualified for roles such as:</a:t>
            </a:r>
            <a:endParaRPr sz="1733">
              <a:solidFill>
                <a:srgbClr val="EA4335"/>
              </a:solidFill>
              <a:latin typeface="Google Sans Text Medium"/>
              <a:ea typeface="Google Sans Text Medium"/>
              <a:cs typeface="Google Sans Text Medium"/>
              <a:sym typeface="Google Sans Text Medium"/>
            </a:endParaRPr>
          </a:p>
          <a:p>
            <a:endParaRPr sz="1733" b="1">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Associate data analyst</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Data technician</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Business analyst</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Junior data analyst</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Risk analyst</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Operations analyst</a:t>
            </a:r>
            <a:endParaRPr sz="1467">
              <a:latin typeface="Google Sans Text"/>
              <a:ea typeface="Google Sans Text"/>
              <a:cs typeface="Google Sans Text"/>
              <a:sym typeface="Google Sans Text"/>
            </a:endParaRPr>
          </a:p>
        </p:txBody>
      </p:sp>
      <p:sp>
        <p:nvSpPr>
          <p:cNvPr id="510" name="Google Shape;510;p84"/>
          <p:cNvSpPr txBox="1"/>
          <p:nvPr/>
        </p:nvSpPr>
        <p:spPr>
          <a:xfrm>
            <a:off x="364733" y="4679800"/>
            <a:ext cx="4000000" cy="512857"/>
          </a:xfrm>
          <a:prstGeom prst="rect">
            <a:avLst/>
          </a:prstGeom>
          <a:noFill/>
          <a:ln>
            <a:noFill/>
          </a:ln>
        </p:spPr>
        <p:txBody>
          <a:bodyPr spcFirstLastPara="1" wrap="square" lIns="121900" tIns="121900" rIns="121900" bIns="121900" anchor="t" anchorCtr="0">
            <a:spAutoFit/>
          </a:bodyPr>
          <a:lstStyle/>
          <a:p>
            <a:r>
              <a:rPr lang="en" sz="1733">
                <a:latin typeface="Google Sans Medium"/>
                <a:ea typeface="Google Sans Medium"/>
                <a:cs typeface="Google Sans Medium"/>
                <a:sym typeface="Google Sans Medium"/>
              </a:rPr>
              <a:t>Skills developed:</a:t>
            </a:r>
            <a:endParaRPr sz="1733">
              <a:latin typeface="Google Sans Medium"/>
              <a:ea typeface="Google Sans Medium"/>
              <a:cs typeface="Google Sans Medium"/>
              <a:sym typeface="Google Sans Medium"/>
            </a:endParaRPr>
          </a:p>
        </p:txBody>
      </p:sp>
      <p:sp>
        <p:nvSpPr>
          <p:cNvPr id="511" name="Google Shape;511;p84"/>
          <p:cNvSpPr txBox="1"/>
          <p:nvPr/>
        </p:nvSpPr>
        <p:spPr>
          <a:xfrm>
            <a:off x="356767" y="416367"/>
            <a:ext cx="8558000" cy="954067"/>
          </a:xfrm>
          <a:prstGeom prst="rect">
            <a:avLst/>
          </a:prstGeom>
          <a:noFill/>
          <a:ln>
            <a:noFill/>
          </a:ln>
        </p:spPr>
        <p:txBody>
          <a:bodyPr spcFirstLastPara="1" wrap="square" lIns="121900" tIns="121900" rIns="121900" bIns="121900" anchor="t" anchorCtr="0">
            <a:spAutoFit/>
          </a:bodyPr>
          <a:lstStyle/>
          <a:p>
            <a:pPr>
              <a:lnSpc>
                <a:spcPct val="115000"/>
              </a:lnSpc>
            </a:pPr>
            <a:r>
              <a:rPr lang="en" sz="4000">
                <a:solidFill>
                  <a:srgbClr val="000000"/>
                </a:solidFill>
                <a:latin typeface="Google Sans Medium"/>
                <a:ea typeface="Google Sans Medium"/>
                <a:cs typeface="Google Sans Medium"/>
                <a:sym typeface="Google Sans Medium"/>
              </a:rPr>
              <a:t>Google </a:t>
            </a:r>
            <a:r>
              <a:rPr lang="en" sz="4000">
                <a:latin typeface="Google Sans Medium"/>
                <a:ea typeface="Google Sans Medium"/>
                <a:cs typeface="Google Sans Medium"/>
                <a:sym typeface="Google Sans Medium"/>
              </a:rPr>
              <a:t>Data Analytics</a:t>
            </a:r>
            <a:r>
              <a:rPr lang="en" sz="4000">
                <a:solidFill>
                  <a:srgbClr val="000000"/>
                </a:solidFill>
                <a:latin typeface="Google Sans Medium"/>
                <a:ea typeface="Google Sans Medium"/>
                <a:cs typeface="Google Sans Medium"/>
                <a:sym typeface="Google Sans Medium"/>
              </a:rPr>
              <a:t> Certificate</a:t>
            </a:r>
            <a:endParaRPr sz="3467">
              <a:latin typeface="Google Sans Medium"/>
              <a:ea typeface="Google Sans Medium"/>
              <a:cs typeface="Google Sans Medium"/>
              <a:sym typeface="Google Sans Medium"/>
            </a:endParaRPr>
          </a:p>
        </p:txBody>
      </p:sp>
      <p:sp>
        <p:nvSpPr>
          <p:cNvPr id="512" name="Google Shape;512;p84"/>
          <p:cNvSpPr/>
          <p:nvPr/>
        </p:nvSpPr>
        <p:spPr>
          <a:xfrm>
            <a:off x="12181733" y="0"/>
            <a:ext cx="1285200" cy="6930800"/>
          </a:xfrm>
          <a:prstGeom prst="rect">
            <a:avLst/>
          </a:prstGeom>
          <a:solidFill>
            <a:srgbClr val="FCFCFC"/>
          </a:solidFill>
          <a:ln>
            <a:noFill/>
          </a:ln>
        </p:spPr>
        <p:txBody>
          <a:bodyPr spcFirstLastPara="1" wrap="square" lIns="121900" tIns="121900" rIns="121900" bIns="121900" anchor="ctr" anchorCtr="0">
            <a:noAutofit/>
          </a:bodyPr>
          <a:lstStyle/>
          <a:p>
            <a:endParaRPr sz="2400"/>
          </a:p>
        </p:txBody>
      </p:sp>
      <p:pic>
        <p:nvPicPr>
          <p:cNvPr id="513" name="Google Shape;513;p84"/>
          <p:cNvPicPr preferRelativeResize="0"/>
          <p:nvPr/>
        </p:nvPicPr>
        <p:blipFill rotWithShape="1">
          <a:blip r:embed="rId3">
            <a:alphaModFix/>
          </a:blip>
          <a:srcRect l="-13737" t="-12492" r="-26298" b="-4480"/>
          <a:stretch/>
        </p:blipFill>
        <p:spPr>
          <a:xfrm>
            <a:off x="702635" y="5376836"/>
            <a:ext cx="797869" cy="658217"/>
          </a:xfrm>
          <a:prstGeom prst="rect">
            <a:avLst/>
          </a:prstGeom>
          <a:noFill/>
          <a:ln>
            <a:noFill/>
          </a:ln>
        </p:spPr>
      </p:pic>
      <p:sp>
        <p:nvSpPr>
          <p:cNvPr id="514" name="Google Shape;514;p84"/>
          <p:cNvSpPr txBox="1"/>
          <p:nvPr/>
        </p:nvSpPr>
        <p:spPr>
          <a:xfrm>
            <a:off x="97833" y="6059135"/>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EA4335"/>
                </a:solidFill>
                <a:latin typeface="Google Sans Text"/>
                <a:ea typeface="Google Sans Text"/>
                <a:cs typeface="Google Sans Text"/>
                <a:sym typeface="Google Sans Text"/>
              </a:rPr>
              <a:t>Finding patterns</a:t>
            </a:r>
            <a:endParaRPr sz="1200">
              <a:solidFill>
                <a:srgbClr val="EA4335"/>
              </a:solidFill>
              <a:latin typeface="Google Sans Text"/>
              <a:ea typeface="Google Sans Text"/>
              <a:cs typeface="Google Sans Text"/>
              <a:sym typeface="Google Sans Text"/>
            </a:endParaRPr>
          </a:p>
        </p:txBody>
      </p:sp>
      <p:sp>
        <p:nvSpPr>
          <p:cNvPr id="515" name="Google Shape;515;p84"/>
          <p:cNvSpPr txBox="1"/>
          <p:nvPr/>
        </p:nvSpPr>
        <p:spPr>
          <a:xfrm>
            <a:off x="1618301" y="6082037"/>
            <a:ext cx="2250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EA4335"/>
                </a:solidFill>
                <a:latin typeface="Google Sans Text"/>
                <a:ea typeface="Google Sans Text"/>
                <a:cs typeface="Google Sans Text"/>
                <a:sym typeface="Google Sans Text"/>
              </a:rPr>
              <a:t>Coding</a:t>
            </a:r>
            <a:endParaRPr sz="1200">
              <a:solidFill>
                <a:srgbClr val="EA4335"/>
              </a:solidFill>
              <a:latin typeface="Google Sans Text"/>
              <a:ea typeface="Google Sans Text"/>
              <a:cs typeface="Google Sans Text"/>
              <a:sym typeface="Google Sans Text"/>
            </a:endParaRPr>
          </a:p>
          <a:p>
            <a:pPr algn="ctr"/>
            <a:r>
              <a:rPr lang="en" sz="1200">
                <a:solidFill>
                  <a:srgbClr val="EA4335"/>
                </a:solidFill>
                <a:latin typeface="Google Sans Text"/>
                <a:ea typeface="Google Sans Text"/>
                <a:cs typeface="Google Sans Text"/>
                <a:sym typeface="Google Sans Text"/>
              </a:rPr>
              <a:t>SQL, R</a:t>
            </a:r>
            <a:endParaRPr sz="1200">
              <a:solidFill>
                <a:srgbClr val="EA4335"/>
              </a:solidFill>
              <a:latin typeface="Google Sans Text"/>
              <a:ea typeface="Google Sans Text"/>
              <a:cs typeface="Google Sans Text"/>
              <a:sym typeface="Google Sans Text"/>
            </a:endParaRPr>
          </a:p>
        </p:txBody>
      </p:sp>
      <p:pic>
        <p:nvPicPr>
          <p:cNvPr id="516" name="Google Shape;516;p84"/>
          <p:cNvPicPr preferRelativeResize="0"/>
          <p:nvPr/>
        </p:nvPicPr>
        <p:blipFill rotWithShape="1">
          <a:blip r:embed="rId4">
            <a:alphaModFix/>
          </a:blip>
          <a:srcRect t="-17110" r="-2259" b="-8423"/>
          <a:stretch/>
        </p:blipFill>
        <p:spPr>
          <a:xfrm>
            <a:off x="2423372" y="5376817"/>
            <a:ext cx="701531" cy="670035"/>
          </a:xfrm>
          <a:prstGeom prst="rect">
            <a:avLst/>
          </a:prstGeom>
          <a:noFill/>
          <a:ln>
            <a:noFill/>
          </a:ln>
        </p:spPr>
      </p:pic>
      <p:sp>
        <p:nvSpPr>
          <p:cNvPr id="517" name="Google Shape;517;p84"/>
          <p:cNvSpPr txBox="1"/>
          <p:nvPr/>
        </p:nvSpPr>
        <p:spPr>
          <a:xfrm>
            <a:off x="3496829" y="6082060"/>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EA4335"/>
                </a:solidFill>
                <a:latin typeface="Google Sans Text"/>
                <a:ea typeface="Google Sans Text"/>
                <a:cs typeface="Google Sans Text"/>
                <a:sym typeface="Google Sans Text"/>
              </a:rPr>
              <a:t>Visualizing</a:t>
            </a:r>
            <a:endParaRPr sz="1200">
              <a:solidFill>
                <a:srgbClr val="EA4335"/>
              </a:solidFill>
              <a:latin typeface="Google Sans Text"/>
              <a:ea typeface="Google Sans Text"/>
              <a:cs typeface="Google Sans Text"/>
              <a:sym typeface="Google Sans Text"/>
            </a:endParaRPr>
          </a:p>
        </p:txBody>
      </p:sp>
      <p:pic>
        <p:nvPicPr>
          <p:cNvPr id="518" name="Google Shape;518;p84"/>
          <p:cNvPicPr preferRelativeResize="0"/>
          <p:nvPr/>
        </p:nvPicPr>
        <p:blipFill rotWithShape="1">
          <a:blip r:embed="rId5">
            <a:alphaModFix/>
          </a:blip>
          <a:srcRect l="-6814" t="-15780" r="-4904" b="-11380"/>
          <a:stretch/>
        </p:blipFill>
        <p:spPr>
          <a:xfrm>
            <a:off x="4094215" y="5412982"/>
            <a:ext cx="701496" cy="597697"/>
          </a:xfrm>
          <a:prstGeom prst="rect">
            <a:avLst/>
          </a:prstGeom>
          <a:noFill/>
          <a:ln>
            <a:noFill/>
          </a:ln>
        </p:spPr>
      </p:pic>
      <p:pic>
        <p:nvPicPr>
          <p:cNvPr id="519" name="Google Shape;519;p84"/>
          <p:cNvPicPr preferRelativeResize="0"/>
          <p:nvPr/>
        </p:nvPicPr>
        <p:blipFill rotWithShape="1">
          <a:blip r:embed="rId6">
            <a:alphaModFix/>
          </a:blip>
          <a:srcRect l="-1947" t="-9841"/>
          <a:stretch/>
        </p:blipFill>
        <p:spPr>
          <a:xfrm>
            <a:off x="5856966" y="5460567"/>
            <a:ext cx="701495" cy="588004"/>
          </a:xfrm>
          <a:prstGeom prst="rect">
            <a:avLst/>
          </a:prstGeom>
          <a:noFill/>
          <a:ln>
            <a:noFill/>
          </a:ln>
        </p:spPr>
      </p:pic>
      <p:sp>
        <p:nvSpPr>
          <p:cNvPr id="520" name="Google Shape;520;p84"/>
          <p:cNvSpPr txBox="1"/>
          <p:nvPr/>
        </p:nvSpPr>
        <p:spPr>
          <a:xfrm>
            <a:off x="5259600" y="6076157"/>
            <a:ext cx="20076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EA4335"/>
                </a:solidFill>
                <a:latin typeface="Google Sans Text"/>
                <a:ea typeface="Google Sans Text"/>
                <a:cs typeface="Google Sans Text"/>
                <a:sym typeface="Google Sans Text"/>
              </a:rPr>
              <a:t>Analyzing</a:t>
            </a:r>
            <a:endParaRPr sz="1200">
              <a:solidFill>
                <a:srgbClr val="EA4335"/>
              </a:solidFill>
              <a:latin typeface="Google Sans Text"/>
              <a:ea typeface="Google Sans Text"/>
              <a:cs typeface="Google Sans Text"/>
              <a:sym typeface="Google Sans Text"/>
            </a:endParaRPr>
          </a:p>
        </p:txBody>
      </p:sp>
      <p:sp>
        <p:nvSpPr>
          <p:cNvPr id="521" name="Google Shape;521;p84"/>
          <p:cNvSpPr txBox="1"/>
          <p:nvPr/>
        </p:nvSpPr>
        <p:spPr>
          <a:xfrm>
            <a:off x="8557003" y="6082080"/>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EA4335"/>
                </a:solidFill>
                <a:latin typeface="Google Sans Text"/>
                <a:ea typeface="Google Sans Text"/>
                <a:cs typeface="Google Sans Text"/>
                <a:sym typeface="Google Sans Text"/>
              </a:rPr>
              <a:t>Sharing</a:t>
            </a:r>
            <a:endParaRPr sz="1200">
              <a:solidFill>
                <a:srgbClr val="EA4335"/>
              </a:solidFill>
              <a:latin typeface="Google Sans Text"/>
              <a:ea typeface="Google Sans Text"/>
              <a:cs typeface="Google Sans Text"/>
              <a:sym typeface="Google Sans Text"/>
            </a:endParaRPr>
          </a:p>
        </p:txBody>
      </p:sp>
      <p:pic>
        <p:nvPicPr>
          <p:cNvPr id="522" name="Google Shape;522;p84"/>
          <p:cNvPicPr preferRelativeResize="0"/>
          <p:nvPr/>
        </p:nvPicPr>
        <p:blipFill rotWithShape="1">
          <a:blip r:embed="rId7">
            <a:alphaModFix/>
          </a:blip>
          <a:srcRect l="79" r="69"/>
          <a:stretch/>
        </p:blipFill>
        <p:spPr>
          <a:xfrm>
            <a:off x="9206792" y="5449992"/>
            <a:ext cx="596672" cy="609153"/>
          </a:xfrm>
          <a:prstGeom prst="rect">
            <a:avLst/>
          </a:prstGeom>
          <a:noFill/>
          <a:ln>
            <a:noFill/>
          </a:ln>
        </p:spPr>
      </p:pic>
      <p:sp>
        <p:nvSpPr>
          <p:cNvPr id="523" name="Google Shape;523;p84"/>
          <p:cNvSpPr txBox="1"/>
          <p:nvPr/>
        </p:nvSpPr>
        <p:spPr>
          <a:xfrm>
            <a:off x="6987771" y="6082073"/>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EA4335"/>
                </a:solidFill>
                <a:latin typeface="Google Sans Text"/>
                <a:ea typeface="Google Sans Text"/>
                <a:cs typeface="Google Sans Text"/>
                <a:sym typeface="Google Sans Text"/>
              </a:rPr>
              <a:t>Planning</a:t>
            </a:r>
            <a:endParaRPr sz="1200">
              <a:solidFill>
                <a:srgbClr val="EA4335"/>
              </a:solidFill>
              <a:latin typeface="Google Sans Text"/>
              <a:ea typeface="Google Sans Text"/>
              <a:cs typeface="Google Sans Text"/>
              <a:sym typeface="Google Sans Text"/>
            </a:endParaRPr>
          </a:p>
        </p:txBody>
      </p:sp>
      <p:pic>
        <p:nvPicPr>
          <p:cNvPr id="524" name="Google Shape;524;p84"/>
          <p:cNvPicPr preferRelativeResize="0"/>
          <p:nvPr/>
        </p:nvPicPr>
        <p:blipFill rotWithShape="1">
          <a:blip r:embed="rId8">
            <a:alphaModFix/>
          </a:blip>
          <a:srcRect l="651" r="651" b="-9829"/>
          <a:stretch/>
        </p:blipFill>
        <p:spPr>
          <a:xfrm>
            <a:off x="7630651" y="5463714"/>
            <a:ext cx="596672" cy="625895"/>
          </a:xfrm>
          <a:prstGeom prst="rect">
            <a:avLst/>
          </a:prstGeom>
          <a:noFill/>
          <a:ln>
            <a:noFill/>
          </a:ln>
        </p:spPr>
      </p:pic>
      <p:sp>
        <p:nvSpPr>
          <p:cNvPr id="525" name="Google Shape;525;p84"/>
          <p:cNvSpPr/>
          <p:nvPr/>
        </p:nvSpPr>
        <p:spPr>
          <a:xfrm>
            <a:off x="0" y="924600"/>
            <a:ext cx="89600" cy="5008800"/>
          </a:xfrm>
          <a:prstGeom prst="rect">
            <a:avLst/>
          </a:prstGeom>
          <a:solidFill>
            <a:srgbClr val="EA4335"/>
          </a:solidFill>
          <a:ln>
            <a:noFill/>
          </a:ln>
        </p:spPr>
        <p:txBody>
          <a:bodyPr spcFirstLastPara="1" wrap="square" lIns="121900" tIns="121900" rIns="121900" bIns="121900" anchor="ctr" anchorCtr="0">
            <a:noAutofit/>
          </a:bodyPr>
          <a:lstStyle/>
          <a:p>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85"/>
          <p:cNvSpPr/>
          <p:nvPr/>
        </p:nvSpPr>
        <p:spPr>
          <a:xfrm>
            <a:off x="7153267" y="1493733"/>
            <a:ext cx="5662000" cy="3214000"/>
          </a:xfrm>
          <a:prstGeom prst="roundRect">
            <a:avLst>
              <a:gd name="adj" fmla="val 16667"/>
            </a:avLst>
          </a:prstGeom>
          <a:noFill/>
          <a:ln w="9525" cap="flat" cmpd="sng">
            <a:solidFill>
              <a:srgbClr val="5D34A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31" name="Google Shape;531;p85"/>
          <p:cNvSpPr txBox="1"/>
          <p:nvPr/>
        </p:nvSpPr>
        <p:spPr>
          <a:xfrm>
            <a:off x="380000" y="1493733"/>
            <a:ext cx="6178400" cy="3214000"/>
          </a:xfrm>
          <a:prstGeom prst="rect">
            <a:avLst/>
          </a:prstGeom>
          <a:noFill/>
          <a:ln>
            <a:noFill/>
          </a:ln>
        </p:spPr>
        <p:txBody>
          <a:bodyPr spcFirstLastPara="1" wrap="square" lIns="122433" tIns="122433" rIns="122433" bIns="122433" anchor="t" anchorCtr="0">
            <a:noAutofit/>
          </a:bodyPr>
          <a:lstStyle/>
          <a:p>
            <a:r>
              <a:rPr lang="en" sz="1733">
                <a:latin typeface="Google Sans Text"/>
                <a:ea typeface="Google Sans Text"/>
                <a:cs typeface="Google Sans Text"/>
                <a:sym typeface="Google Sans Text"/>
              </a:rPr>
              <a:t>Certificate graduates learn the fundamentals of digital marketing and e-commerce to help businesses grow their online presence and sales. </a:t>
            </a:r>
            <a:endParaRPr sz="1733">
              <a:latin typeface="Google Sans Text"/>
              <a:ea typeface="Google Sans Text"/>
              <a:cs typeface="Google Sans Text"/>
              <a:sym typeface="Google Sans Text"/>
            </a:endParaRPr>
          </a:p>
          <a:p>
            <a:endParaRPr sz="1733">
              <a:latin typeface="Google Sans Text"/>
              <a:ea typeface="Google Sans Text"/>
              <a:cs typeface="Google Sans Text"/>
              <a:sym typeface="Google Sans Text"/>
            </a:endParaRPr>
          </a:p>
          <a:p>
            <a:r>
              <a:rPr lang="en" sz="1733">
                <a:latin typeface="Google Sans Text"/>
                <a:ea typeface="Google Sans Text"/>
                <a:cs typeface="Google Sans Text"/>
                <a:sym typeface="Google Sans Text"/>
              </a:rPr>
              <a:t>This certificate gives learners hands-on practice using popular digital marketing and e-commerce tools, such as Canva, Constant Contact, Hootsuite, HubSpot, MailChimp, Shopify, Twitter, Google Ads, and Google Analytics. </a:t>
            </a:r>
            <a:endParaRPr sz="1733">
              <a:latin typeface="Google Sans Text"/>
              <a:ea typeface="Google Sans Text"/>
              <a:cs typeface="Google Sans Text"/>
              <a:sym typeface="Google Sans Text"/>
            </a:endParaRPr>
          </a:p>
          <a:p>
            <a:endParaRPr sz="1733">
              <a:latin typeface="Google Sans Text"/>
              <a:ea typeface="Google Sans Text"/>
              <a:cs typeface="Google Sans Text"/>
              <a:sym typeface="Google Sans Text"/>
            </a:endParaRPr>
          </a:p>
          <a:p>
            <a:endParaRPr sz="1733">
              <a:latin typeface="Google Sans Text"/>
              <a:ea typeface="Google Sans Text"/>
              <a:cs typeface="Google Sans Text"/>
              <a:sym typeface="Google Sans Text"/>
            </a:endParaRPr>
          </a:p>
        </p:txBody>
      </p:sp>
      <p:sp>
        <p:nvSpPr>
          <p:cNvPr id="532" name="Google Shape;532;p85"/>
          <p:cNvSpPr txBox="1"/>
          <p:nvPr/>
        </p:nvSpPr>
        <p:spPr>
          <a:xfrm>
            <a:off x="7494533" y="1551167"/>
            <a:ext cx="4786800" cy="3116134"/>
          </a:xfrm>
          <a:prstGeom prst="rect">
            <a:avLst/>
          </a:prstGeom>
          <a:noFill/>
          <a:ln>
            <a:noFill/>
          </a:ln>
        </p:spPr>
        <p:txBody>
          <a:bodyPr spcFirstLastPara="1" wrap="square" lIns="121900" tIns="121900" rIns="121900" bIns="121900" anchor="t" anchorCtr="0">
            <a:spAutoFit/>
          </a:bodyPr>
          <a:lstStyle/>
          <a:p>
            <a:r>
              <a:rPr lang="en" sz="1733">
                <a:solidFill>
                  <a:srgbClr val="5D34AF"/>
                </a:solidFill>
                <a:latin typeface="Google Sans Text Medium"/>
                <a:ea typeface="Google Sans Text Medium"/>
                <a:cs typeface="Google Sans Text Medium"/>
                <a:sym typeface="Google Sans Text Medium"/>
              </a:rPr>
              <a:t>Qualified for roles such as:</a:t>
            </a:r>
            <a:endParaRPr sz="1733">
              <a:solidFill>
                <a:srgbClr val="5D34AF"/>
              </a:solidFill>
              <a:latin typeface="Google Sans Text Medium"/>
              <a:ea typeface="Google Sans Text Medium"/>
              <a:cs typeface="Google Sans Text Medium"/>
              <a:sym typeface="Google Sans Text Medium"/>
            </a:endParaRPr>
          </a:p>
          <a:p>
            <a:endParaRPr sz="1733" b="1">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Marketing coordinator</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Marketing assistant / associate / specialist</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Search engine optimization specialist / analyst</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Paid search specialist</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Media coordinator</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Media planner</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Email marketing specialist</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E-commerce associate</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E-commerce analyst</a:t>
            </a:r>
            <a:endParaRPr sz="1467">
              <a:latin typeface="Google Sans Text"/>
              <a:ea typeface="Google Sans Text"/>
              <a:cs typeface="Google Sans Text"/>
              <a:sym typeface="Google Sans Text"/>
            </a:endParaRPr>
          </a:p>
        </p:txBody>
      </p:sp>
      <p:sp>
        <p:nvSpPr>
          <p:cNvPr id="533" name="Google Shape;533;p85"/>
          <p:cNvSpPr txBox="1"/>
          <p:nvPr/>
        </p:nvSpPr>
        <p:spPr>
          <a:xfrm>
            <a:off x="364733" y="4679800"/>
            <a:ext cx="4000000" cy="512857"/>
          </a:xfrm>
          <a:prstGeom prst="rect">
            <a:avLst/>
          </a:prstGeom>
          <a:noFill/>
          <a:ln>
            <a:noFill/>
          </a:ln>
        </p:spPr>
        <p:txBody>
          <a:bodyPr spcFirstLastPara="1" wrap="square" lIns="121900" tIns="121900" rIns="121900" bIns="121900" anchor="t" anchorCtr="0">
            <a:spAutoFit/>
          </a:bodyPr>
          <a:lstStyle/>
          <a:p>
            <a:r>
              <a:rPr lang="en" sz="1733">
                <a:latin typeface="Google Sans Medium"/>
                <a:ea typeface="Google Sans Medium"/>
                <a:cs typeface="Google Sans Medium"/>
                <a:sym typeface="Google Sans Medium"/>
              </a:rPr>
              <a:t>Skills developed:</a:t>
            </a:r>
            <a:endParaRPr sz="1733">
              <a:latin typeface="Google Sans Medium"/>
              <a:ea typeface="Google Sans Medium"/>
              <a:cs typeface="Google Sans Medium"/>
              <a:sym typeface="Google Sans Medium"/>
            </a:endParaRPr>
          </a:p>
        </p:txBody>
      </p:sp>
      <p:sp>
        <p:nvSpPr>
          <p:cNvPr id="534" name="Google Shape;534;p85"/>
          <p:cNvSpPr txBox="1"/>
          <p:nvPr/>
        </p:nvSpPr>
        <p:spPr>
          <a:xfrm>
            <a:off x="356767" y="416367"/>
            <a:ext cx="11418400" cy="883278"/>
          </a:xfrm>
          <a:prstGeom prst="rect">
            <a:avLst/>
          </a:prstGeom>
          <a:noFill/>
          <a:ln>
            <a:noFill/>
          </a:ln>
        </p:spPr>
        <p:txBody>
          <a:bodyPr spcFirstLastPara="1" wrap="square" lIns="121900" tIns="121900" rIns="121900" bIns="121900" anchor="t" anchorCtr="0">
            <a:spAutoFit/>
          </a:bodyPr>
          <a:lstStyle/>
          <a:p>
            <a:pPr>
              <a:lnSpc>
                <a:spcPct val="115000"/>
              </a:lnSpc>
            </a:pPr>
            <a:r>
              <a:rPr lang="en" sz="3600">
                <a:solidFill>
                  <a:srgbClr val="000000"/>
                </a:solidFill>
                <a:latin typeface="Google Sans Medium"/>
                <a:ea typeface="Google Sans Medium"/>
                <a:cs typeface="Google Sans Medium"/>
                <a:sym typeface="Google Sans Medium"/>
              </a:rPr>
              <a:t>Google </a:t>
            </a:r>
            <a:r>
              <a:rPr lang="en" sz="3600">
                <a:latin typeface="Google Sans Medium"/>
                <a:ea typeface="Google Sans Medium"/>
                <a:cs typeface="Google Sans Medium"/>
                <a:sym typeface="Google Sans Medium"/>
              </a:rPr>
              <a:t>Digital Marketing &amp; E-commerce</a:t>
            </a:r>
            <a:r>
              <a:rPr lang="en" sz="3600">
                <a:solidFill>
                  <a:srgbClr val="000000"/>
                </a:solidFill>
                <a:latin typeface="Google Sans Medium"/>
                <a:ea typeface="Google Sans Medium"/>
                <a:cs typeface="Google Sans Medium"/>
                <a:sym typeface="Google Sans Medium"/>
              </a:rPr>
              <a:t> Certificate</a:t>
            </a:r>
            <a:endParaRPr sz="3067">
              <a:latin typeface="Google Sans Medium"/>
              <a:ea typeface="Google Sans Medium"/>
              <a:cs typeface="Google Sans Medium"/>
              <a:sym typeface="Google Sans Medium"/>
            </a:endParaRPr>
          </a:p>
        </p:txBody>
      </p:sp>
      <p:sp>
        <p:nvSpPr>
          <p:cNvPr id="535" name="Google Shape;535;p85"/>
          <p:cNvSpPr/>
          <p:nvPr/>
        </p:nvSpPr>
        <p:spPr>
          <a:xfrm>
            <a:off x="12181733" y="0"/>
            <a:ext cx="1285200" cy="6930800"/>
          </a:xfrm>
          <a:prstGeom prst="rect">
            <a:avLst/>
          </a:prstGeom>
          <a:solidFill>
            <a:srgbClr val="FCFCFC"/>
          </a:solidFill>
          <a:ln>
            <a:noFill/>
          </a:ln>
        </p:spPr>
        <p:txBody>
          <a:bodyPr spcFirstLastPara="1" wrap="square" lIns="121900" tIns="121900" rIns="121900" bIns="121900" anchor="ctr" anchorCtr="0">
            <a:noAutofit/>
          </a:bodyPr>
          <a:lstStyle/>
          <a:p>
            <a:endParaRPr sz="2400"/>
          </a:p>
        </p:txBody>
      </p:sp>
      <p:sp>
        <p:nvSpPr>
          <p:cNvPr id="536" name="Google Shape;536;p85"/>
          <p:cNvSpPr txBox="1"/>
          <p:nvPr/>
        </p:nvSpPr>
        <p:spPr>
          <a:xfrm>
            <a:off x="97833" y="6059135"/>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5D34AF"/>
                </a:solidFill>
                <a:latin typeface="Google Sans Text"/>
                <a:ea typeface="Google Sans Text"/>
                <a:cs typeface="Google Sans Text"/>
                <a:sym typeface="Google Sans Text"/>
              </a:rPr>
              <a:t>Engaging </a:t>
            </a:r>
            <a:endParaRPr sz="1200">
              <a:solidFill>
                <a:srgbClr val="5D34AF"/>
              </a:solidFill>
              <a:latin typeface="Google Sans Text"/>
              <a:ea typeface="Google Sans Text"/>
              <a:cs typeface="Google Sans Text"/>
              <a:sym typeface="Google Sans Text"/>
            </a:endParaRPr>
          </a:p>
          <a:p>
            <a:pPr algn="ctr"/>
            <a:r>
              <a:rPr lang="en" sz="1200">
                <a:solidFill>
                  <a:srgbClr val="5D34AF"/>
                </a:solidFill>
                <a:latin typeface="Google Sans Text"/>
                <a:ea typeface="Google Sans Text"/>
                <a:cs typeface="Google Sans Text"/>
                <a:sym typeface="Google Sans Text"/>
              </a:rPr>
              <a:t>customers</a:t>
            </a:r>
            <a:endParaRPr sz="1200">
              <a:solidFill>
                <a:srgbClr val="5D34AF"/>
              </a:solidFill>
              <a:latin typeface="Google Sans Text"/>
              <a:ea typeface="Google Sans Text"/>
              <a:cs typeface="Google Sans Text"/>
              <a:sym typeface="Google Sans Text"/>
            </a:endParaRPr>
          </a:p>
        </p:txBody>
      </p:sp>
      <p:sp>
        <p:nvSpPr>
          <p:cNvPr id="537" name="Google Shape;537;p85"/>
          <p:cNvSpPr txBox="1"/>
          <p:nvPr/>
        </p:nvSpPr>
        <p:spPr>
          <a:xfrm>
            <a:off x="3496829" y="6082060"/>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5D34AF"/>
                </a:solidFill>
                <a:latin typeface="Google Sans Text"/>
                <a:ea typeface="Google Sans Text"/>
                <a:cs typeface="Google Sans Text"/>
                <a:sym typeface="Google Sans Text"/>
              </a:rPr>
              <a:t>Email</a:t>
            </a:r>
            <a:endParaRPr sz="1200">
              <a:solidFill>
                <a:srgbClr val="5D34AF"/>
              </a:solidFill>
              <a:latin typeface="Google Sans Text"/>
              <a:ea typeface="Google Sans Text"/>
              <a:cs typeface="Google Sans Text"/>
              <a:sym typeface="Google Sans Text"/>
            </a:endParaRPr>
          </a:p>
          <a:p>
            <a:pPr algn="ctr"/>
            <a:r>
              <a:rPr lang="en" sz="1200">
                <a:solidFill>
                  <a:srgbClr val="5D34AF"/>
                </a:solidFill>
                <a:latin typeface="Google Sans Text"/>
                <a:ea typeface="Google Sans Text"/>
                <a:cs typeface="Google Sans Text"/>
                <a:sym typeface="Google Sans Text"/>
              </a:rPr>
              <a:t>marketing</a:t>
            </a:r>
            <a:endParaRPr sz="1200">
              <a:solidFill>
                <a:srgbClr val="5D34AF"/>
              </a:solidFill>
              <a:latin typeface="Google Sans Text"/>
              <a:ea typeface="Google Sans Text"/>
              <a:cs typeface="Google Sans Text"/>
              <a:sym typeface="Google Sans Text"/>
            </a:endParaRPr>
          </a:p>
        </p:txBody>
      </p:sp>
      <p:sp>
        <p:nvSpPr>
          <p:cNvPr id="538" name="Google Shape;538;p85"/>
          <p:cNvSpPr txBox="1"/>
          <p:nvPr/>
        </p:nvSpPr>
        <p:spPr>
          <a:xfrm>
            <a:off x="5259600" y="6076157"/>
            <a:ext cx="20076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5D34AF"/>
                </a:solidFill>
                <a:latin typeface="Google Sans Text"/>
                <a:ea typeface="Google Sans Text"/>
                <a:cs typeface="Google Sans Text"/>
                <a:sym typeface="Google Sans Text"/>
              </a:rPr>
              <a:t>Marketing</a:t>
            </a:r>
            <a:endParaRPr sz="1200">
              <a:solidFill>
                <a:srgbClr val="5D34AF"/>
              </a:solidFill>
              <a:latin typeface="Google Sans Text"/>
              <a:ea typeface="Google Sans Text"/>
              <a:cs typeface="Google Sans Text"/>
              <a:sym typeface="Google Sans Text"/>
            </a:endParaRPr>
          </a:p>
          <a:p>
            <a:pPr algn="ctr"/>
            <a:r>
              <a:rPr lang="en" sz="1200">
                <a:solidFill>
                  <a:srgbClr val="5D34AF"/>
                </a:solidFill>
                <a:latin typeface="Google Sans Text"/>
                <a:ea typeface="Google Sans Text"/>
                <a:cs typeface="Google Sans Text"/>
                <a:sym typeface="Google Sans Text"/>
              </a:rPr>
              <a:t>analytics</a:t>
            </a:r>
            <a:endParaRPr sz="1200">
              <a:solidFill>
                <a:srgbClr val="5D34AF"/>
              </a:solidFill>
              <a:latin typeface="Google Sans Text"/>
              <a:ea typeface="Google Sans Text"/>
              <a:cs typeface="Google Sans Text"/>
              <a:sym typeface="Google Sans Text"/>
            </a:endParaRPr>
          </a:p>
        </p:txBody>
      </p:sp>
      <p:sp>
        <p:nvSpPr>
          <p:cNvPr id="539" name="Google Shape;539;p85"/>
          <p:cNvSpPr txBox="1"/>
          <p:nvPr/>
        </p:nvSpPr>
        <p:spPr>
          <a:xfrm>
            <a:off x="8557003" y="6082080"/>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5D34AF"/>
                </a:solidFill>
                <a:latin typeface="Google Sans Text"/>
                <a:ea typeface="Google Sans Text"/>
                <a:cs typeface="Google Sans Text"/>
                <a:sym typeface="Google Sans Text"/>
              </a:rPr>
              <a:t>Creating a </a:t>
            </a:r>
            <a:endParaRPr sz="1200">
              <a:solidFill>
                <a:srgbClr val="5D34AF"/>
              </a:solidFill>
              <a:latin typeface="Google Sans Text"/>
              <a:ea typeface="Google Sans Text"/>
              <a:cs typeface="Google Sans Text"/>
              <a:sym typeface="Google Sans Text"/>
            </a:endParaRPr>
          </a:p>
          <a:p>
            <a:pPr algn="ctr"/>
            <a:r>
              <a:rPr lang="en" sz="1200">
                <a:solidFill>
                  <a:srgbClr val="5D34AF"/>
                </a:solidFill>
                <a:latin typeface="Google Sans Text"/>
                <a:ea typeface="Google Sans Text"/>
                <a:cs typeface="Google Sans Text"/>
                <a:sym typeface="Google Sans Text"/>
              </a:rPr>
              <a:t>portfolio</a:t>
            </a:r>
            <a:endParaRPr sz="1200">
              <a:solidFill>
                <a:srgbClr val="5D34AF"/>
              </a:solidFill>
              <a:latin typeface="Google Sans Text"/>
              <a:ea typeface="Google Sans Text"/>
              <a:cs typeface="Google Sans Text"/>
              <a:sym typeface="Google Sans Text"/>
            </a:endParaRPr>
          </a:p>
        </p:txBody>
      </p:sp>
      <p:sp>
        <p:nvSpPr>
          <p:cNvPr id="540" name="Google Shape;540;p85"/>
          <p:cNvSpPr txBox="1"/>
          <p:nvPr/>
        </p:nvSpPr>
        <p:spPr>
          <a:xfrm>
            <a:off x="6987771" y="6082073"/>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5D34AF"/>
                </a:solidFill>
                <a:latin typeface="Google Sans Text"/>
                <a:ea typeface="Google Sans Text"/>
                <a:cs typeface="Google Sans Text"/>
                <a:sym typeface="Google Sans Text"/>
              </a:rPr>
              <a:t>Selling </a:t>
            </a:r>
            <a:endParaRPr sz="1200">
              <a:solidFill>
                <a:srgbClr val="5D34AF"/>
              </a:solidFill>
              <a:latin typeface="Google Sans Text"/>
              <a:ea typeface="Google Sans Text"/>
              <a:cs typeface="Google Sans Text"/>
              <a:sym typeface="Google Sans Text"/>
            </a:endParaRPr>
          </a:p>
          <a:p>
            <a:pPr algn="ctr"/>
            <a:r>
              <a:rPr lang="en" sz="1200">
                <a:solidFill>
                  <a:srgbClr val="5D34AF"/>
                </a:solidFill>
                <a:latin typeface="Google Sans Text"/>
                <a:ea typeface="Google Sans Text"/>
                <a:cs typeface="Google Sans Text"/>
                <a:sym typeface="Google Sans Text"/>
              </a:rPr>
              <a:t>online</a:t>
            </a:r>
            <a:endParaRPr sz="1200">
              <a:solidFill>
                <a:srgbClr val="5D34AF"/>
              </a:solidFill>
              <a:latin typeface="Google Sans Text"/>
              <a:ea typeface="Google Sans Text"/>
              <a:cs typeface="Google Sans Text"/>
              <a:sym typeface="Google Sans Text"/>
            </a:endParaRPr>
          </a:p>
        </p:txBody>
      </p:sp>
      <p:grpSp>
        <p:nvGrpSpPr>
          <p:cNvPr id="541" name="Google Shape;541;p85"/>
          <p:cNvGrpSpPr/>
          <p:nvPr/>
        </p:nvGrpSpPr>
        <p:grpSpPr>
          <a:xfrm>
            <a:off x="747731" y="5474591"/>
            <a:ext cx="596608" cy="559965"/>
            <a:chOff x="3781325" y="1952125"/>
            <a:chExt cx="1951400" cy="1831550"/>
          </a:xfrm>
        </p:grpSpPr>
        <p:sp>
          <p:nvSpPr>
            <p:cNvPr id="542" name="Google Shape;542;p85"/>
            <p:cNvSpPr/>
            <p:nvPr/>
          </p:nvSpPr>
          <p:spPr>
            <a:xfrm>
              <a:off x="4479550" y="1952125"/>
              <a:ext cx="1253175" cy="1128125"/>
            </a:xfrm>
            <a:custGeom>
              <a:avLst/>
              <a:gdLst/>
              <a:ahLst/>
              <a:cxnLst/>
              <a:rect l="l" t="t" r="r" b="b"/>
              <a:pathLst>
                <a:path w="50127" h="45125" fill="none" extrusionOk="0">
                  <a:moveTo>
                    <a:pt x="16153" y="44082"/>
                  </a:moveTo>
                  <a:lnTo>
                    <a:pt x="16153" y="44082"/>
                  </a:lnTo>
                  <a:lnTo>
                    <a:pt x="19071" y="43561"/>
                  </a:lnTo>
                  <a:lnTo>
                    <a:pt x="22406" y="43145"/>
                  </a:lnTo>
                  <a:lnTo>
                    <a:pt x="26158" y="42832"/>
                  </a:lnTo>
                  <a:lnTo>
                    <a:pt x="30326" y="42728"/>
                  </a:lnTo>
                  <a:lnTo>
                    <a:pt x="32411" y="42728"/>
                  </a:lnTo>
                  <a:lnTo>
                    <a:pt x="34599" y="42832"/>
                  </a:lnTo>
                  <a:lnTo>
                    <a:pt x="36892" y="42936"/>
                  </a:lnTo>
                  <a:lnTo>
                    <a:pt x="39184" y="43145"/>
                  </a:lnTo>
                  <a:lnTo>
                    <a:pt x="41477" y="43561"/>
                  </a:lnTo>
                  <a:lnTo>
                    <a:pt x="43770" y="43978"/>
                  </a:lnTo>
                  <a:lnTo>
                    <a:pt x="46167" y="44499"/>
                  </a:lnTo>
                  <a:lnTo>
                    <a:pt x="48459" y="45125"/>
                  </a:lnTo>
                  <a:lnTo>
                    <a:pt x="50127" y="44604"/>
                  </a:lnTo>
                  <a:lnTo>
                    <a:pt x="34703" y="1"/>
                  </a:lnTo>
                  <a:lnTo>
                    <a:pt x="33036" y="626"/>
                  </a:lnTo>
                  <a:lnTo>
                    <a:pt x="33036" y="626"/>
                  </a:lnTo>
                  <a:lnTo>
                    <a:pt x="31994" y="1981"/>
                  </a:lnTo>
                  <a:lnTo>
                    <a:pt x="30847" y="3440"/>
                  </a:lnTo>
                  <a:lnTo>
                    <a:pt x="28659" y="6045"/>
                  </a:lnTo>
                  <a:lnTo>
                    <a:pt x="26262" y="8546"/>
                  </a:lnTo>
                  <a:lnTo>
                    <a:pt x="23865" y="10735"/>
                  </a:lnTo>
                  <a:lnTo>
                    <a:pt x="21364" y="12819"/>
                  </a:lnTo>
                  <a:lnTo>
                    <a:pt x="18863" y="14799"/>
                  </a:lnTo>
                  <a:lnTo>
                    <a:pt x="16466" y="16466"/>
                  </a:lnTo>
                  <a:lnTo>
                    <a:pt x="14173" y="18030"/>
                  </a:lnTo>
                  <a:lnTo>
                    <a:pt x="11985" y="19384"/>
                  </a:lnTo>
                  <a:lnTo>
                    <a:pt x="9901" y="20531"/>
                  </a:lnTo>
                  <a:lnTo>
                    <a:pt x="6566" y="22302"/>
                  </a:lnTo>
                  <a:lnTo>
                    <a:pt x="4273" y="23344"/>
                  </a:lnTo>
                  <a:lnTo>
                    <a:pt x="3440" y="23761"/>
                  </a:lnTo>
                  <a:lnTo>
                    <a:pt x="1" y="24908"/>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43" name="Google Shape;543;p85"/>
            <p:cNvSpPr/>
            <p:nvPr/>
          </p:nvSpPr>
          <p:spPr>
            <a:xfrm>
              <a:off x="5172575" y="2129300"/>
              <a:ext cx="312650" cy="906675"/>
            </a:xfrm>
            <a:custGeom>
              <a:avLst/>
              <a:gdLst/>
              <a:ahLst/>
              <a:cxnLst/>
              <a:rect l="l" t="t" r="r" b="b"/>
              <a:pathLst>
                <a:path w="12506" h="36267" fill="none" extrusionOk="0">
                  <a:moveTo>
                    <a:pt x="12505" y="36266"/>
                  </a:moveTo>
                  <a:lnTo>
                    <a:pt x="0" y="0"/>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44" name="Google Shape;544;p85"/>
            <p:cNvSpPr/>
            <p:nvPr/>
          </p:nvSpPr>
          <p:spPr>
            <a:xfrm>
              <a:off x="3948075" y="2551350"/>
              <a:ext cx="726900" cy="750350"/>
            </a:xfrm>
            <a:custGeom>
              <a:avLst/>
              <a:gdLst/>
              <a:ahLst/>
              <a:cxnLst/>
              <a:rect l="l" t="t" r="r" b="b"/>
              <a:pathLst>
                <a:path w="29076" h="30014" fill="none" extrusionOk="0">
                  <a:moveTo>
                    <a:pt x="29075" y="23240"/>
                  </a:moveTo>
                  <a:lnTo>
                    <a:pt x="9900" y="29909"/>
                  </a:lnTo>
                  <a:lnTo>
                    <a:pt x="9900" y="29909"/>
                  </a:lnTo>
                  <a:lnTo>
                    <a:pt x="9379" y="30014"/>
                  </a:lnTo>
                  <a:lnTo>
                    <a:pt x="8858" y="30014"/>
                  </a:lnTo>
                  <a:lnTo>
                    <a:pt x="8337" y="29909"/>
                  </a:lnTo>
                  <a:lnTo>
                    <a:pt x="7816" y="29805"/>
                  </a:lnTo>
                  <a:lnTo>
                    <a:pt x="7295" y="29493"/>
                  </a:lnTo>
                  <a:lnTo>
                    <a:pt x="6982" y="29076"/>
                  </a:lnTo>
                  <a:lnTo>
                    <a:pt x="6566" y="28659"/>
                  </a:lnTo>
                  <a:lnTo>
                    <a:pt x="6357" y="28138"/>
                  </a:lnTo>
                  <a:lnTo>
                    <a:pt x="104" y="10213"/>
                  </a:lnTo>
                  <a:lnTo>
                    <a:pt x="104" y="10213"/>
                  </a:lnTo>
                  <a:lnTo>
                    <a:pt x="0" y="9588"/>
                  </a:lnTo>
                  <a:lnTo>
                    <a:pt x="0" y="9067"/>
                  </a:lnTo>
                  <a:lnTo>
                    <a:pt x="104" y="8546"/>
                  </a:lnTo>
                  <a:lnTo>
                    <a:pt x="313" y="8025"/>
                  </a:lnTo>
                  <a:lnTo>
                    <a:pt x="521" y="7608"/>
                  </a:lnTo>
                  <a:lnTo>
                    <a:pt x="938" y="7191"/>
                  </a:lnTo>
                  <a:lnTo>
                    <a:pt x="1355" y="6879"/>
                  </a:lnTo>
                  <a:lnTo>
                    <a:pt x="1876" y="6670"/>
                  </a:lnTo>
                  <a:lnTo>
                    <a:pt x="20947" y="1"/>
                  </a:lnTo>
                  <a:lnTo>
                    <a:pt x="29075" y="23240"/>
                  </a:lnTo>
                  <a:close/>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45" name="Google Shape;545;p85"/>
            <p:cNvSpPr/>
            <p:nvPr/>
          </p:nvSpPr>
          <p:spPr>
            <a:xfrm>
              <a:off x="3781325" y="2866600"/>
              <a:ext cx="190225" cy="383000"/>
            </a:xfrm>
            <a:custGeom>
              <a:avLst/>
              <a:gdLst/>
              <a:ahLst/>
              <a:cxnLst/>
              <a:rect l="l" t="t" r="r" b="b"/>
              <a:pathLst>
                <a:path w="7609" h="15320" fill="none" extrusionOk="0">
                  <a:moveTo>
                    <a:pt x="6462" y="15111"/>
                  </a:moveTo>
                  <a:lnTo>
                    <a:pt x="6462" y="15111"/>
                  </a:lnTo>
                  <a:lnTo>
                    <a:pt x="5837" y="15215"/>
                  </a:lnTo>
                  <a:lnTo>
                    <a:pt x="5315" y="15319"/>
                  </a:lnTo>
                  <a:lnTo>
                    <a:pt x="4794" y="15215"/>
                  </a:lnTo>
                  <a:lnTo>
                    <a:pt x="4273" y="15007"/>
                  </a:lnTo>
                  <a:lnTo>
                    <a:pt x="3857" y="14694"/>
                  </a:lnTo>
                  <a:lnTo>
                    <a:pt x="3440" y="14381"/>
                  </a:lnTo>
                  <a:lnTo>
                    <a:pt x="3127" y="13965"/>
                  </a:lnTo>
                  <a:lnTo>
                    <a:pt x="2814" y="13444"/>
                  </a:lnTo>
                  <a:lnTo>
                    <a:pt x="105" y="5523"/>
                  </a:lnTo>
                  <a:lnTo>
                    <a:pt x="105" y="5523"/>
                  </a:lnTo>
                  <a:lnTo>
                    <a:pt x="1" y="5002"/>
                  </a:lnTo>
                  <a:lnTo>
                    <a:pt x="1" y="4481"/>
                  </a:lnTo>
                  <a:lnTo>
                    <a:pt x="105" y="3960"/>
                  </a:lnTo>
                  <a:lnTo>
                    <a:pt x="313" y="3439"/>
                  </a:lnTo>
                  <a:lnTo>
                    <a:pt x="522" y="2918"/>
                  </a:lnTo>
                  <a:lnTo>
                    <a:pt x="939" y="2606"/>
                  </a:lnTo>
                  <a:lnTo>
                    <a:pt x="1355" y="2189"/>
                  </a:lnTo>
                  <a:lnTo>
                    <a:pt x="1876" y="1980"/>
                  </a:lnTo>
                  <a:lnTo>
                    <a:pt x="7608" y="0"/>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46" name="Google Shape;546;p85"/>
            <p:cNvSpPr/>
            <p:nvPr/>
          </p:nvSpPr>
          <p:spPr>
            <a:xfrm>
              <a:off x="4237250" y="3161000"/>
              <a:ext cx="594050" cy="622675"/>
            </a:xfrm>
            <a:custGeom>
              <a:avLst/>
              <a:gdLst/>
              <a:ahLst/>
              <a:cxnLst/>
              <a:rect l="l" t="t" r="r" b="b"/>
              <a:pathLst>
                <a:path w="23762" h="24907" fill="none" extrusionOk="0">
                  <a:moveTo>
                    <a:pt x="1" y="4898"/>
                  </a:moveTo>
                  <a:lnTo>
                    <a:pt x="1" y="4898"/>
                  </a:lnTo>
                  <a:lnTo>
                    <a:pt x="939" y="7816"/>
                  </a:lnTo>
                  <a:lnTo>
                    <a:pt x="1877" y="10630"/>
                  </a:lnTo>
                  <a:lnTo>
                    <a:pt x="2398" y="11985"/>
                  </a:lnTo>
                  <a:lnTo>
                    <a:pt x="3023" y="13339"/>
                  </a:lnTo>
                  <a:lnTo>
                    <a:pt x="3648" y="14694"/>
                  </a:lnTo>
                  <a:lnTo>
                    <a:pt x="4482" y="16049"/>
                  </a:lnTo>
                  <a:lnTo>
                    <a:pt x="5420" y="17299"/>
                  </a:lnTo>
                  <a:lnTo>
                    <a:pt x="6566" y="18446"/>
                  </a:lnTo>
                  <a:lnTo>
                    <a:pt x="7921" y="19696"/>
                  </a:lnTo>
                  <a:lnTo>
                    <a:pt x="9484" y="20738"/>
                  </a:lnTo>
                  <a:lnTo>
                    <a:pt x="11360" y="21885"/>
                  </a:lnTo>
                  <a:lnTo>
                    <a:pt x="13444" y="22927"/>
                  </a:lnTo>
                  <a:lnTo>
                    <a:pt x="15841" y="23865"/>
                  </a:lnTo>
                  <a:lnTo>
                    <a:pt x="18551" y="24803"/>
                  </a:lnTo>
                  <a:lnTo>
                    <a:pt x="18551" y="24803"/>
                  </a:lnTo>
                  <a:lnTo>
                    <a:pt x="19176" y="24907"/>
                  </a:lnTo>
                  <a:lnTo>
                    <a:pt x="19697" y="24907"/>
                  </a:lnTo>
                  <a:lnTo>
                    <a:pt x="20218" y="24698"/>
                  </a:lnTo>
                  <a:lnTo>
                    <a:pt x="20635" y="24386"/>
                  </a:lnTo>
                  <a:lnTo>
                    <a:pt x="21052" y="23969"/>
                  </a:lnTo>
                  <a:lnTo>
                    <a:pt x="21364" y="23448"/>
                  </a:lnTo>
                  <a:lnTo>
                    <a:pt x="22094" y="22197"/>
                  </a:lnTo>
                  <a:lnTo>
                    <a:pt x="22615" y="20738"/>
                  </a:lnTo>
                  <a:lnTo>
                    <a:pt x="23032" y="19384"/>
                  </a:lnTo>
                  <a:lnTo>
                    <a:pt x="23761" y="16987"/>
                  </a:lnTo>
                  <a:lnTo>
                    <a:pt x="23761" y="16987"/>
                  </a:lnTo>
                  <a:lnTo>
                    <a:pt x="23761" y="16466"/>
                  </a:lnTo>
                  <a:lnTo>
                    <a:pt x="23657" y="15945"/>
                  </a:lnTo>
                  <a:lnTo>
                    <a:pt x="23344" y="15424"/>
                  </a:lnTo>
                  <a:lnTo>
                    <a:pt x="22823" y="14902"/>
                  </a:lnTo>
                  <a:lnTo>
                    <a:pt x="21469" y="13756"/>
                  </a:lnTo>
                  <a:lnTo>
                    <a:pt x="19905" y="12610"/>
                  </a:lnTo>
                  <a:lnTo>
                    <a:pt x="18238" y="11359"/>
                  </a:lnTo>
                  <a:lnTo>
                    <a:pt x="16675" y="10213"/>
                  </a:lnTo>
                  <a:lnTo>
                    <a:pt x="15320" y="9171"/>
                  </a:lnTo>
                  <a:lnTo>
                    <a:pt x="14903" y="8650"/>
                  </a:lnTo>
                  <a:lnTo>
                    <a:pt x="14591" y="8129"/>
                  </a:lnTo>
                  <a:lnTo>
                    <a:pt x="14591" y="8129"/>
                  </a:lnTo>
                  <a:lnTo>
                    <a:pt x="14486" y="7712"/>
                  </a:lnTo>
                  <a:lnTo>
                    <a:pt x="14382" y="7295"/>
                  </a:lnTo>
                  <a:lnTo>
                    <a:pt x="14382" y="6566"/>
                  </a:lnTo>
                  <a:lnTo>
                    <a:pt x="14486" y="5732"/>
                  </a:lnTo>
                  <a:lnTo>
                    <a:pt x="14695" y="5002"/>
                  </a:lnTo>
                  <a:lnTo>
                    <a:pt x="14903" y="4064"/>
                  </a:lnTo>
                  <a:lnTo>
                    <a:pt x="15007" y="2918"/>
                  </a:lnTo>
                  <a:lnTo>
                    <a:pt x="14799" y="1563"/>
                  </a:lnTo>
                  <a:lnTo>
                    <a:pt x="14591" y="834"/>
                  </a:lnTo>
                  <a:lnTo>
                    <a:pt x="14382" y="0"/>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grpSp>
        <p:nvGrpSpPr>
          <p:cNvPr id="547" name="Google Shape;547;p85"/>
          <p:cNvGrpSpPr/>
          <p:nvPr/>
        </p:nvGrpSpPr>
        <p:grpSpPr>
          <a:xfrm>
            <a:off x="2498460" y="5521588"/>
            <a:ext cx="596747" cy="510121"/>
            <a:chOff x="4806000" y="1170500"/>
            <a:chExt cx="1220175" cy="1043050"/>
          </a:xfrm>
        </p:grpSpPr>
        <p:sp>
          <p:nvSpPr>
            <p:cNvPr id="548" name="Google Shape;548;p85"/>
            <p:cNvSpPr/>
            <p:nvPr/>
          </p:nvSpPr>
          <p:spPr>
            <a:xfrm>
              <a:off x="5418250" y="1555350"/>
              <a:ext cx="251500" cy="258050"/>
            </a:xfrm>
            <a:custGeom>
              <a:avLst/>
              <a:gdLst/>
              <a:ahLst/>
              <a:cxnLst/>
              <a:rect l="l" t="t" r="r" b="b"/>
              <a:pathLst>
                <a:path w="10060" h="10322" fill="none" extrusionOk="0">
                  <a:moveTo>
                    <a:pt x="4287" y="0"/>
                  </a:moveTo>
                  <a:lnTo>
                    <a:pt x="7436" y="0"/>
                  </a:lnTo>
                  <a:lnTo>
                    <a:pt x="7436" y="0"/>
                  </a:lnTo>
                  <a:lnTo>
                    <a:pt x="8048" y="88"/>
                  </a:lnTo>
                  <a:lnTo>
                    <a:pt x="8573" y="263"/>
                  </a:lnTo>
                  <a:lnTo>
                    <a:pt x="9010" y="525"/>
                  </a:lnTo>
                  <a:lnTo>
                    <a:pt x="9447" y="875"/>
                  </a:lnTo>
                  <a:lnTo>
                    <a:pt x="9710" y="1312"/>
                  </a:lnTo>
                  <a:lnTo>
                    <a:pt x="9972" y="1837"/>
                  </a:lnTo>
                  <a:lnTo>
                    <a:pt x="10059" y="2362"/>
                  </a:lnTo>
                  <a:lnTo>
                    <a:pt x="10059" y="2974"/>
                  </a:lnTo>
                  <a:lnTo>
                    <a:pt x="9447" y="8047"/>
                  </a:lnTo>
                  <a:lnTo>
                    <a:pt x="9447" y="8047"/>
                  </a:lnTo>
                  <a:lnTo>
                    <a:pt x="9272" y="8484"/>
                  </a:lnTo>
                  <a:lnTo>
                    <a:pt x="9097" y="8922"/>
                  </a:lnTo>
                  <a:lnTo>
                    <a:pt x="8835" y="9272"/>
                  </a:lnTo>
                  <a:lnTo>
                    <a:pt x="8573" y="9621"/>
                  </a:lnTo>
                  <a:lnTo>
                    <a:pt x="8223" y="9884"/>
                  </a:lnTo>
                  <a:lnTo>
                    <a:pt x="7785" y="10146"/>
                  </a:lnTo>
                  <a:lnTo>
                    <a:pt x="7348" y="10234"/>
                  </a:lnTo>
                  <a:lnTo>
                    <a:pt x="6823" y="10321"/>
                  </a:lnTo>
                  <a:lnTo>
                    <a:pt x="1488" y="10321"/>
                  </a:lnTo>
                  <a:lnTo>
                    <a:pt x="1488" y="10321"/>
                  </a:lnTo>
                  <a:lnTo>
                    <a:pt x="1138" y="10234"/>
                  </a:lnTo>
                  <a:lnTo>
                    <a:pt x="701" y="10146"/>
                  </a:lnTo>
                  <a:lnTo>
                    <a:pt x="351" y="10059"/>
                  </a:lnTo>
                  <a:lnTo>
                    <a:pt x="1" y="9796"/>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49" name="Google Shape;549;p85"/>
            <p:cNvSpPr/>
            <p:nvPr/>
          </p:nvSpPr>
          <p:spPr>
            <a:xfrm>
              <a:off x="5162425" y="1336675"/>
              <a:ext cx="387050" cy="509525"/>
            </a:xfrm>
            <a:custGeom>
              <a:avLst/>
              <a:gdLst/>
              <a:ahLst/>
              <a:cxnLst/>
              <a:rect l="l" t="t" r="r" b="b"/>
              <a:pathLst>
                <a:path w="15482" h="20381" fill="none" extrusionOk="0">
                  <a:moveTo>
                    <a:pt x="15482" y="8747"/>
                  </a:moveTo>
                  <a:lnTo>
                    <a:pt x="15482" y="2625"/>
                  </a:lnTo>
                  <a:lnTo>
                    <a:pt x="15482" y="2625"/>
                  </a:lnTo>
                  <a:lnTo>
                    <a:pt x="15394" y="2100"/>
                  </a:lnTo>
                  <a:lnTo>
                    <a:pt x="15307" y="1575"/>
                  </a:lnTo>
                  <a:lnTo>
                    <a:pt x="15045" y="1138"/>
                  </a:lnTo>
                  <a:lnTo>
                    <a:pt x="14695" y="788"/>
                  </a:lnTo>
                  <a:lnTo>
                    <a:pt x="14345" y="438"/>
                  </a:lnTo>
                  <a:lnTo>
                    <a:pt x="13907" y="176"/>
                  </a:lnTo>
                  <a:lnTo>
                    <a:pt x="13383" y="88"/>
                  </a:lnTo>
                  <a:lnTo>
                    <a:pt x="12858" y="1"/>
                  </a:lnTo>
                  <a:lnTo>
                    <a:pt x="12858" y="1"/>
                  </a:lnTo>
                  <a:lnTo>
                    <a:pt x="12858" y="1"/>
                  </a:lnTo>
                  <a:lnTo>
                    <a:pt x="12333" y="88"/>
                  </a:lnTo>
                  <a:lnTo>
                    <a:pt x="11808" y="176"/>
                  </a:lnTo>
                  <a:lnTo>
                    <a:pt x="11371" y="438"/>
                  </a:lnTo>
                  <a:lnTo>
                    <a:pt x="11021" y="788"/>
                  </a:lnTo>
                  <a:lnTo>
                    <a:pt x="10671" y="1138"/>
                  </a:lnTo>
                  <a:lnTo>
                    <a:pt x="10496" y="1575"/>
                  </a:lnTo>
                  <a:lnTo>
                    <a:pt x="10321" y="2100"/>
                  </a:lnTo>
                  <a:lnTo>
                    <a:pt x="10234" y="2625"/>
                  </a:lnTo>
                  <a:lnTo>
                    <a:pt x="10234" y="2712"/>
                  </a:lnTo>
                  <a:lnTo>
                    <a:pt x="10234" y="2712"/>
                  </a:lnTo>
                  <a:lnTo>
                    <a:pt x="10146" y="4199"/>
                  </a:lnTo>
                  <a:lnTo>
                    <a:pt x="9884" y="5424"/>
                  </a:lnTo>
                  <a:lnTo>
                    <a:pt x="9622" y="6473"/>
                  </a:lnTo>
                  <a:lnTo>
                    <a:pt x="9184" y="7348"/>
                  </a:lnTo>
                  <a:lnTo>
                    <a:pt x="8834" y="7960"/>
                  </a:lnTo>
                  <a:lnTo>
                    <a:pt x="8485" y="8397"/>
                  </a:lnTo>
                  <a:lnTo>
                    <a:pt x="8135" y="8747"/>
                  </a:lnTo>
                  <a:lnTo>
                    <a:pt x="8135" y="8747"/>
                  </a:lnTo>
                  <a:lnTo>
                    <a:pt x="0" y="8747"/>
                  </a:lnTo>
                  <a:lnTo>
                    <a:pt x="0" y="20380"/>
                  </a:lnTo>
                  <a:lnTo>
                    <a:pt x="5511" y="20380"/>
                  </a:lnTo>
                  <a:lnTo>
                    <a:pt x="5511" y="8747"/>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50" name="Google Shape;550;p85"/>
            <p:cNvSpPr/>
            <p:nvPr/>
          </p:nvSpPr>
          <p:spPr>
            <a:xfrm>
              <a:off x="4806000" y="1170500"/>
              <a:ext cx="1220175" cy="1043050"/>
            </a:xfrm>
            <a:custGeom>
              <a:avLst/>
              <a:gdLst/>
              <a:ahLst/>
              <a:cxnLst/>
              <a:rect l="l" t="t" r="r" b="b"/>
              <a:pathLst>
                <a:path w="48807" h="41722" fill="none" extrusionOk="0">
                  <a:moveTo>
                    <a:pt x="48806" y="6560"/>
                  </a:moveTo>
                  <a:lnTo>
                    <a:pt x="48806" y="6560"/>
                  </a:lnTo>
                  <a:lnTo>
                    <a:pt x="48806" y="5948"/>
                  </a:lnTo>
                  <a:lnTo>
                    <a:pt x="48719" y="5248"/>
                  </a:lnTo>
                  <a:lnTo>
                    <a:pt x="48544" y="4636"/>
                  </a:lnTo>
                  <a:lnTo>
                    <a:pt x="48282" y="4024"/>
                  </a:lnTo>
                  <a:lnTo>
                    <a:pt x="48019" y="3411"/>
                  </a:lnTo>
                  <a:lnTo>
                    <a:pt x="47669" y="2887"/>
                  </a:lnTo>
                  <a:lnTo>
                    <a:pt x="47319" y="2362"/>
                  </a:lnTo>
                  <a:lnTo>
                    <a:pt x="46882" y="1925"/>
                  </a:lnTo>
                  <a:lnTo>
                    <a:pt x="46445" y="1487"/>
                  </a:lnTo>
                  <a:lnTo>
                    <a:pt x="45920" y="1137"/>
                  </a:lnTo>
                  <a:lnTo>
                    <a:pt x="45395" y="788"/>
                  </a:lnTo>
                  <a:lnTo>
                    <a:pt x="44783" y="525"/>
                  </a:lnTo>
                  <a:lnTo>
                    <a:pt x="44171" y="263"/>
                  </a:lnTo>
                  <a:lnTo>
                    <a:pt x="43558" y="88"/>
                  </a:lnTo>
                  <a:lnTo>
                    <a:pt x="42946" y="0"/>
                  </a:lnTo>
                  <a:lnTo>
                    <a:pt x="42246" y="0"/>
                  </a:lnTo>
                  <a:lnTo>
                    <a:pt x="6648" y="0"/>
                  </a:lnTo>
                  <a:lnTo>
                    <a:pt x="6648" y="0"/>
                  </a:lnTo>
                  <a:lnTo>
                    <a:pt x="5948" y="0"/>
                  </a:lnTo>
                  <a:lnTo>
                    <a:pt x="5336" y="88"/>
                  </a:lnTo>
                  <a:lnTo>
                    <a:pt x="4636" y="263"/>
                  </a:lnTo>
                  <a:lnTo>
                    <a:pt x="4024" y="525"/>
                  </a:lnTo>
                  <a:lnTo>
                    <a:pt x="3499" y="788"/>
                  </a:lnTo>
                  <a:lnTo>
                    <a:pt x="2974" y="1137"/>
                  </a:lnTo>
                  <a:lnTo>
                    <a:pt x="2450" y="1487"/>
                  </a:lnTo>
                  <a:lnTo>
                    <a:pt x="1925" y="1925"/>
                  </a:lnTo>
                  <a:lnTo>
                    <a:pt x="1487" y="2362"/>
                  </a:lnTo>
                  <a:lnTo>
                    <a:pt x="1138" y="2887"/>
                  </a:lnTo>
                  <a:lnTo>
                    <a:pt x="788" y="3411"/>
                  </a:lnTo>
                  <a:lnTo>
                    <a:pt x="525" y="4024"/>
                  </a:lnTo>
                  <a:lnTo>
                    <a:pt x="350" y="4636"/>
                  </a:lnTo>
                  <a:lnTo>
                    <a:pt x="176" y="5248"/>
                  </a:lnTo>
                  <a:lnTo>
                    <a:pt x="88" y="5948"/>
                  </a:lnTo>
                  <a:lnTo>
                    <a:pt x="1" y="6560"/>
                  </a:lnTo>
                  <a:lnTo>
                    <a:pt x="1" y="41721"/>
                  </a:lnTo>
                  <a:lnTo>
                    <a:pt x="6910" y="34812"/>
                  </a:lnTo>
                  <a:lnTo>
                    <a:pt x="42246" y="34812"/>
                  </a:lnTo>
                  <a:lnTo>
                    <a:pt x="42246" y="34812"/>
                  </a:lnTo>
                  <a:lnTo>
                    <a:pt x="42946" y="34812"/>
                  </a:lnTo>
                  <a:lnTo>
                    <a:pt x="43558" y="34724"/>
                  </a:lnTo>
                  <a:lnTo>
                    <a:pt x="44171" y="34549"/>
                  </a:lnTo>
                  <a:lnTo>
                    <a:pt x="44783" y="34287"/>
                  </a:lnTo>
                  <a:lnTo>
                    <a:pt x="45395" y="34024"/>
                  </a:lnTo>
                  <a:lnTo>
                    <a:pt x="45920" y="33675"/>
                  </a:lnTo>
                  <a:lnTo>
                    <a:pt x="46445" y="33325"/>
                  </a:lnTo>
                  <a:lnTo>
                    <a:pt x="46882" y="32887"/>
                  </a:lnTo>
                  <a:lnTo>
                    <a:pt x="47319" y="32450"/>
                  </a:lnTo>
                  <a:lnTo>
                    <a:pt x="47669" y="31925"/>
                  </a:lnTo>
                  <a:lnTo>
                    <a:pt x="48019" y="31400"/>
                  </a:lnTo>
                  <a:lnTo>
                    <a:pt x="48282" y="30788"/>
                  </a:lnTo>
                  <a:lnTo>
                    <a:pt x="48544" y="30176"/>
                  </a:lnTo>
                  <a:lnTo>
                    <a:pt x="48719" y="29564"/>
                  </a:lnTo>
                  <a:lnTo>
                    <a:pt x="48806" y="28951"/>
                  </a:lnTo>
                  <a:lnTo>
                    <a:pt x="48806" y="28252"/>
                  </a:lnTo>
                  <a:lnTo>
                    <a:pt x="48806" y="6560"/>
                  </a:lnTo>
                  <a:close/>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grpSp>
        <p:nvGrpSpPr>
          <p:cNvPr id="551" name="Google Shape;551;p85"/>
          <p:cNvGrpSpPr/>
          <p:nvPr/>
        </p:nvGrpSpPr>
        <p:grpSpPr>
          <a:xfrm>
            <a:off x="3982847" y="5584512"/>
            <a:ext cx="834699" cy="340129"/>
            <a:chOff x="5089400" y="677975"/>
            <a:chExt cx="1529125" cy="623100"/>
          </a:xfrm>
        </p:grpSpPr>
        <p:sp>
          <p:nvSpPr>
            <p:cNvPr id="552" name="Google Shape;552;p85"/>
            <p:cNvSpPr/>
            <p:nvPr/>
          </p:nvSpPr>
          <p:spPr>
            <a:xfrm>
              <a:off x="5234450" y="677975"/>
              <a:ext cx="1384075" cy="623100"/>
            </a:xfrm>
            <a:custGeom>
              <a:avLst/>
              <a:gdLst/>
              <a:ahLst/>
              <a:cxnLst/>
              <a:rect l="l" t="t" r="r" b="b"/>
              <a:pathLst>
                <a:path w="55363" h="24924" fill="none" extrusionOk="0">
                  <a:moveTo>
                    <a:pt x="1" y="24923"/>
                  </a:moveTo>
                  <a:lnTo>
                    <a:pt x="55362" y="24923"/>
                  </a:lnTo>
                  <a:lnTo>
                    <a:pt x="55362" y="1"/>
                  </a:lnTo>
                  <a:lnTo>
                    <a:pt x="15125" y="1"/>
                  </a:lnTo>
                  <a:lnTo>
                    <a:pt x="15125" y="16647"/>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53" name="Google Shape;553;p85"/>
            <p:cNvSpPr/>
            <p:nvPr/>
          </p:nvSpPr>
          <p:spPr>
            <a:xfrm>
              <a:off x="5393800" y="1094150"/>
              <a:ext cx="218800" cy="25"/>
            </a:xfrm>
            <a:custGeom>
              <a:avLst/>
              <a:gdLst/>
              <a:ahLst/>
              <a:cxnLst/>
              <a:rect l="l" t="t" r="r" b="b"/>
              <a:pathLst>
                <a:path w="8752" h="1" fill="none" extrusionOk="0">
                  <a:moveTo>
                    <a:pt x="8751" y="0"/>
                  </a:moveTo>
                  <a:lnTo>
                    <a:pt x="0" y="0"/>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54" name="Google Shape;554;p85"/>
            <p:cNvSpPr/>
            <p:nvPr/>
          </p:nvSpPr>
          <p:spPr>
            <a:xfrm>
              <a:off x="5089400" y="884875"/>
              <a:ext cx="344850" cy="25"/>
            </a:xfrm>
            <a:custGeom>
              <a:avLst/>
              <a:gdLst/>
              <a:ahLst/>
              <a:cxnLst/>
              <a:rect l="l" t="t" r="r" b="b"/>
              <a:pathLst>
                <a:path w="13794" h="1" fill="none" extrusionOk="0">
                  <a:moveTo>
                    <a:pt x="0" y="1"/>
                  </a:moveTo>
                  <a:lnTo>
                    <a:pt x="13793" y="1"/>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55" name="Google Shape;555;p85"/>
            <p:cNvSpPr/>
            <p:nvPr/>
          </p:nvSpPr>
          <p:spPr>
            <a:xfrm>
              <a:off x="5234450" y="677975"/>
              <a:ext cx="1384075" cy="623100"/>
            </a:xfrm>
            <a:custGeom>
              <a:avLst/>
              <a:gdLst/>
              <a:ahLst/>
              <a:cxnLst/>
              <a:rect l="l" t="t" r="r" b="b"/>
              <a:pathLst>
                <a:path w="55363" h="24924" fill="none" extrusionOk="0">
                  <a:moveTo>
                    <a:pt x="1" y="24923"/>
                  </a:moveTo>
                  <a:lnTo>
                    <a:pt x="55362" y="24923"/>
                  </a:lnTo>
                  <a:lnTo>
                    <a:pt x="55362" y="1"/>
                  </a:lnTo>
                  <a:lnTo>
                    <a:pt x="15125" y="1"/>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56" name="Google Shape;556;p85"/>
            <p:cNvSpPr/>
            <p:nvPr/>
          </p:nvSpPr>
          <p:spPr>
            <a:xfrm>
              <a:off x="5612575" y="785000"/>
              <a:ext cx="1005950" cy="275875"/>
            </a:xfrm>
            <a:custGeom>
              <a:avLst/>
              <a:gdLst/>
              <a:ahLst/>
              <a:cxnLst/>
              <a:rect l="l" t="t" r="r" b="b"/>
              <a:pathLst>
                <a:path w="40238" h="11035" fill="none" extrusionOk="0">
                  <a:moveTo>
                    <a:pt x="0" y="0"/>
                  </a:moveTo>
                  <a:lnTo>
                    <a:pt x="20166" y="11035"/>
                  </a:lnTo>
                  <a:lnTo>
                    <a:pt x="40237" y="0"/>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grpSp>
        <p:nvGrpSpPr>
          <p:cNvPr id="557" name="Google Shape;557;p85"/>
          <p:cNvGrpSpPr/>
          <p:nvPr/>
        </p:nvGrpSpPr>
        <p:grpSpPr>
          <a:xfrm>
            <a:off x="6000081" y="5515019"/>
            <a:ext cx="596676" cy="479107"/>
            <a:chOff x="657525" y="5631435"/>
            <a:chExt cx="547811" cy="439870"/>
          </a:xfrm>
        </p:grpSpPr>
        <p:sp>
          <p:nvSpPr>
            <p:cNvPr id="558" name="Google Shape;558;p85"/>
            <p:cNvSpPr/>
            <p:nvPr/>
          </p:nvSpPr>
          <p:spPr>
            <a:xfrm>
              <a:off x="657525" y="5631435"/>
              <a:ext cx="547811" cy="439870"/>
            </a:xfrm>
            <a:custGeom>
              <a:avLst/>
              <a:gdLst/>
              <a:ahLst/>
              <a:cxnLst/>
              <a:rect l="l" t="t" r="r" b="b"/>
              <a:pathLst>
                <a:path w="58952" h="47336" fill="none" extrusionOk="0">
                  <a:moveTo>
                    <a:pt x="58951" y="47335"/>
                  </a:moveTo>
                  <a:lnTo>
                    <a:pt x="1" y="47335"/>
                  </a:lnTo>
                  <a:lnTo>
                    <a:pt x="1" y="1"/>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59" name="Google Shape;559;p85"/>
            <p:cNvSpPr/>
            <p:nvPr/>
          </p:nvSpPr>
          <p:spPr>
            <a:xfrm>
              <a:off x="657525" y="5991260"/>
              <a:ext cx="547811" cy="9"/>
            </a:xfrm>
            <a:custGeom>
              <a:avLst/>
              <a:gdLst/>
              <a:ahLst/>
              <a:cxnLst/>
              <a:rect l="l" t="t" r="r" b="b"/>
              <a:pathLst>
                <a:path w="58952" h="1" fill="none" extrusionOk="0">
                  <a:moveTo>
                    <a:pt x="58951" y="0"/>
                  </a:moveTo>
                  <a:lnTo>
                    <a:pt x="1" y="0"/>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60" name="Google Shape;560;p85"/>
            <p:cNvSpPr/>
            <p:nvPr/>
          </p:nvSpPr>
          <p:spPr>
            <a:xfrm>
              <a:off x="741189" y="5852729"/>
              <a:ext cx="95350" cy="71069"/>
            </a:xfrm>
            <a:custGeom>
              <a:avLst/>
              <a:gdLst/>
              <a:ahLst/>
              <a:cxnLst/>
              <a:rect l="l" t="t" r="r" b="b"/>
              <a:pathLst>
                <a:path w="10261" h="7648" fill="none" extrusionOk="0">
                  <a:moveTo>
                    <a:pt x="0" y="7647"/>
                  </a:moveTo>
                  <a:lnTo>
                    <a:pt x="0" y="0"/>
                  </a:lnTo>
                  <a:lnTo>
                    <a:pt x="10261" y="0"/>
                  </a:lnTo>
                  <a:lnTo>
                    <a:pt x="10261" y="7647"/>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61" name="Google Shape;561;p85"/>
            <p:cNvSpPr/>
            <p:nvPr/>
          </p:nvSpPr>
          <p:spPr>
            <a:xfrm>
              <a:off x="836535" y="5631435"/>
              <a:ext cx="94458" cy="292351"/>
            </a:xfrm>
            <a:custGeom>
              <a:avLst/>
              <a:gdLst/>
              <a:ahLst/>
              <a:cxnLst/>
              <a:rect l="l" t="t" r="r" b="b"/>
              <a:pathLst>
                <a:path w="10165" h="31461" fill="none" extrusionOk="0">
                  <a:moveTo>
                    <a:pt x="1" y="31460"/>
                  </a:moveTo>
                  <a:lnTo>
                    <a:pt x="1" y="1"/>
                  </a:lnTo>
                  <a:lnTo>
                    <a:pt x="10165" y="1"/>
                  </a:lnTo>
                  <a:lnTo>
                    <a:pt x="10165" y="31460"/>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62" name="Google Shape;562;p85"/>
            <p:cNvSpPr/>
            <p:nvPr/>
          </p:nvSpPr>
          <p:spPr>
            <a:xfrm>
              <a:off x="930988" y="5794258"/>
              <a:ext cx="95360" cy="129537"/>
            </a:xfrm>
            <a:custGeom>
              <a:avLst/>
              <a:gdLst/>
              <a:ahLst/>
              <a:cxnLst/>
              <a:rect l="l" t="t" r="r" b="b"/>
              <a:pathLst>
                <a:path w="10262" h="13940" fill="none" extrusionOk="0">
                  <a:moveTo>
                    <a:pt x="1" y="13939"/>
                  </a:moveTo>
                  <a:lnTo>
                    <a:pt x="1" y="0"/>
                  </a:lnTo>
                  <a:lnTo>
                    <a:pt x="10261" y="0"/>
                  </a:lnTo>
                  <a:lnTo>
                    <a:pt x="10261" y="13939"/>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63" name="Google Shape;563;p85"/>
            <p:cNvSpPr/>
            <p:nvPr/>
          </p:nvSpPr>
          <p:spPr>
            <a:xfrm>
              <a:off x="1026343" y="5749280"/>
              <a:ext cx="94458" cy="174513"/>
            </a:xfrm>
            <a:custGeom>
              <a:avLst/>
              <a:gdLst/>
              <a:ahLst/>
              <a:cxnLst/>
              <a:rect l="l" t="t" r="r" b="b"/>
              <a:pathLst>
                <a:path w="10165" h="18780" fill="none" extrusionOk="0">
                  <a:moveTo>
                    <a:pt x="0" y="18779"/>
                  </a:moveTo>
                  <a:lnTo>
                    <a:pt x="0" y="1"/>
                  </a:lnTo>
                  <a:lnTo>
                    <a:pt x="10164" y="1"/>
                  </a:lnTo>
                  <a:lnTo>
                    <a:pt x="10164" y="18779"/>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grpSp>
        <p:nvGrpSpPr>
          <p:cNvPr id="564" name="Google Shape;564;p85"/>
          <p:cNvGrpSpPr/>
          <p:nvPr/>
        </p:nvGrpSpPr>
        <p:grpSpPr>
          <a:xfrm>
            <a:off x="7518616" y="5523661"/>
            <a:ext cx="834713" cy="461815"/>
            <a:chOff x="1945574" y="5803852"/>
            <a:chExt cx="546040" cy="302129"/>
          </a:xfrm>
        </p:grpSpPr>
        <p:sp>
          <p:nvSpPr>
            <p:cNvPr id="565" name="Google Shape;565;p85"/>
            <p:cNvSpPr/>
            <p:nvPr/>
          </p:nvSpPr>
          <p:spPr>
            <a:xfrm>
              <a:off x="1945574" y="5803852"/>
              <a:ext cx="96572" cy="204853"/>
            </a:xfrm>
            <a:custGeom>
              <a:avLst/>
              <a:gdLst/>
              <a:ahLst/>
              <a:cxnLst/>
              <a:rect l="l" t="t" r="r" b="b"/>
              <a:pathLst>
                <a:path w="10359" h="21974" fill="none" extrusionOk="0">
                  <a:moveTo>
                    <a:pt x="1" y="0"/>
                  </a:moveTo>
                  <a:lnTo>
                    <a:pt x="5712" y="0"/>
                  </a:lnTo>
                  <a:lnTo>
                    <a:pt x="10358" y="21974"/>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66" name="Google Shape;566;p85"/>
            <p:cNvSpPr/>
            <p:nvPr/>
          </p:nvSpPr>
          <p:spPr>
            <a:xfrm>
              <a:off x="2011464" y="5862520"/>
              <a:ext cx="299607" cy="146195"/>
            </a:xfrm>
            <a:custGeom>
              <a:avLst/>
              <a:gdLst/>
              <a:ahLst/>
              <a:cxnLst/>
              <a:rect l="l" t="t" r="r" b="b"/>
              <a:pathLst>
                <a:path w="32138" h="15682" fill="none" extrusionOk="0">
                  <a:moveTo>
                    <a:pt x="3291" y="15682"/>
                  </a:moveTo>
                  <a:lnTo>
                    <a:pt x="28943" y="15682"/>
                  </a:lnTo>
                  <a:lnTo>
                    <a:pt x="32137" y="0"/>
                  </a:lnTo>
                  <a:lnTo>
                    <a:pt x="0" y="0"/>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67" name="Google Shape;567;p85"/>
            <p:cNvSpPr/>
            <p:nvPr/>
          </p:nvSpPr>
          <p:spPr>
            <a:xfrm>
              <a:off x="2070128" y="6075522"/>
              <a:ext cx="26178" cy="26178"/>
            </a:xfrm>
            <a:custGeom>
              <a:avLst/>
              <a:gdLst/>
              <a:ahLst/>
              <a:cxnLst/>
              <a:rect l="l" t="t" r="r" b="b"/>
              <a:pathLst>
                <a:path w="2808" h="2808" fill="none" extrusionOk="0">
                  <a:moveTo>
                    <a:pt x="2807" y="1453"/>
                  </a:moveTo>
                  <a:lnTo>
                    <a:pt x="2807" y="1453"/>
                  </a:lnTo>
                  <a:lnTo>
                    <a:pt x="2614" y="1937"/>
                  </a:lnTo>
                  <a:lnTo>
                    <a:pt x="2323" y="2421"/>
                  </a:lnTo>
                  <a:lnTo>
                    <a:pt x="1936" y="2711"/>
                  </a:lnTo>
                  <a:lnTo>
                    <a:pt x="1355" y="2808"/>
                  </a:lnTo>
                  <a:lnTo>
                    <a:pt x="1355" y="2808"/>
                  </a:lnTo>
                  <a:lnTo>
                    <a:pt x="871" y="2711"/>
                  </a:lnTo>
                  <a:lnTo>
                    <a:pt x="387" y="2421"/>
                  </a:lnTo>
                  <a:lnTo>
                    <a:pt x="97" y="1937"/>
                  </a:lnTo>
                  <a:lnTo>
                    <a:pt x="0" y="1453"/>
                  </a:lnTo>
                  <a:lnTo>
                    <a:pt x="0" y="1453"/>
                  </a:lnTo>
                  <a:lnTo>
                    <a:pt x="97" y="872"/>
                  </a:lnTo>
                  <a:lnTo>
                    <a:pt x="387" y="388"/>
                  </a:lnTo>
                  <a:lnTo>
                    <a:pt x="871" y="97"/>
                  </a:lnTo>
                  <a:lnTo>
                    <a:pt x="1355" y="1"/>
                  </a:lnTo>
                  <a:lnTo>
                    <a:pt x="1355" y="1"/>
                  </a:lnTo>
                  <a:lnTo>
                    <a:pt x="1936" y="97"/>
                  </a:lnTo>
                  <a:lnTo>
                    <a:pt x="2323" y="388"/>
                  </a:lnTo>
                  <a:lnTo>
                    <a:pt x="2614" y="872"/>
                  </a:lnTo>
                  <a:lnTo>
                    <a:pt x="2807" y="1453"/>
                  </a:lnTo>
                  <a:lnTo>
                    <a:pt x="2807" y="1453"/>
                  </a:lnTo>
                  <a:close/>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68" name="Google Shape;568;p85"/>
            <p:cNvSpPr/>
            <p:nvPr/>
          </p:nvSpPr>
          <p:spPr>
            <a:xfrm>
              <a:off x="2228061" y="6075522"/>
              <a:ext cx="26187" cy="26178"/>
            </a:xfrm>
            <a:custGeom>
              <a:avLst/>
              <a:gdLst/>
              <a:ahLst/>
              <a:cxnLst/>
              <a:rect l="l" t="t" r="r" b="b"/>
              <a:pathLst>
                <a:path w="2809" h="2808" fill="none" extrusionOk="0">
                  <a:moveTo>
                    <a:pt x="2808" y="1453"/>
                  </a:moveTo>
                  <a:lnTo>
                    <a:pt x="2808" y="1453"/>
                  </a:lnTo>
                  <a:lnTo>
                    <a:pt x="2711" y="1937"/>
                  </a:lnTo>
                  <a:lnTo>
                    <a:pt x="2421" y="2421"/>
                  </a:lnTo>
                  <a:lnTo>
                    <a:pt x="1937" y="2711"/>
                  </a:lnTo>
                  <a:lnTo>
                    <a:pt x="1453" y="2808"/>
                  </a:lnTo>
                  <a:lnTo>
                    <a:pt x="1453" y="2808"/>
                  </a:lnTo>
                  <a:lnTo>
                    <a:pt x="872" y="2711"/>
                  </a:lnTo>
                  <a:lnTo>
                    <a:pt x="388" y="2421"/>
                  </a:lnTo>
                  <a:lnTo>
                    <a:pt x="98" y="1937"/>
                  </a:lnTo>
                  <a:lnTo>
                    <a:pt x="1" y="1453"/>
                  </a:lnTo>
                  <a:lnTo>
                    <a:pt x="1" y="1453"/>
                  </a:lnTo>
                  <a:lnTo>
                    <a:pt x="98" y="872"/>
                  </a:lnTo>
                  <a:lnTo>
                    <a:pt x="388" y="388"/>
                  </a:lnTo>
                  <a:lnTo>
                    <a:pt x="872" y="97"/>
                  </a:lnTo>
                  <a:lnTo>
                    <a:pt x="1453" y="1"/>
                  </a:lnTo>
                  <a:lnTo>
                    <a:pt x="1453" y="1"/>
                  </a:lnTo>
                  <a:lnTo>
                    <a:pt x="1937" y="97"/>
                  </a:lnTo>
                  <a:lnTo>
                    <a:pt x="2421" y="388"/>
                  </a:lnTo>
                  <a:lnTo>
                    <a:pt x="2711" y="872"/>
                  </a:lnTo>
                  <a:lnTo>
                    <a:pt x="2808" y="1453"/>
                  </a:lnTo>
                  <a:lnTo>
                    <a:pt x="2808" y="1453"/>
                  </a:lnTo>
                  <a:close/>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69" name="Google Shape;569;p85"/>
            <p:cNvSpPr/>
            <p:nvPr/>
          </p:nvSpPr>
          <p:spPr>
            <a:xfrm>
              <a:off x="2255200" y="5889850"/>
              <a:ext cx="81000" cy="90000"/>
            </a:xfrm>
            <a:prstGeom prst="rect">
              <a:avLst/>
            </a:prstGeom>
            <a:solidFill>
              <a:srgbClr val="FFFFFF"/>
            </a:solidFill>
            <a:ln>
              <a:noFill/>
            </a:ln>
          </p:spPr>
          <p:txBody>
            <a:bodyPr spcFirstLastPara="1" wrap="square" lIns="121900" tIns="121900" rIns="121900" bIns="121900" anchor="ctr" anchorCtr="0">
              <a:noAutofit/>
            </a:bodyPr>
            <a:lstStyle/>
            <a:p>
              <a:endParaRPr sz="2400"/>
            </a:p>
          </p:txBody>
        </p:sp>
        <p:sp>
          <p:nvSpPr>
            <p:cNvPr id="570" name="Google Shape;570;p85"/>
            <p:cNvSpPr/>
            <p:nvPr/>
          </p:nvSpPr>
          <p:spPr>
            <a:xfrm rot="-1436901">
              <a:off x="2327304" y="5883866"/>
              <a:ext cx="128243" cy="204907"/>
            </a:xfrm>
            <a:custGeom>
              <a:avLst/>
              <a:gdLst/>
              <a:ahLst/>
              <a:cxnLst/>
              <a:rect l="l" t="t" r="r" b="b"/>
              <a:pathLst>
                <a:path w="17812" h="28460" fill="none" extrusionOk="0">
                  <a:moveTo>
                    <a:pt x="0" y="23329"/>
                  </a:moveTo>
                  <a:lnTo>
                    <a:pt x="97" y="1"/>
                  </a:lnTo>
                  <a:lnTo>
                    <a:pt x="17811" y="15198"/>
                  </a:lnTo>
                  <a:lnTo>
                    <a:pt x="11422" y="16553"/>
                  </a:lnTo>
                  <a:lnTo>
                    <a:pt x="15585" y="25556"/>
                  </a:lnTo>
                  <a:lnTo>
                    <a:pt x="9390" y="28460"/>
                  </a:lnTo>
                  <a:lnTo>
                    <a:pt x="5905" y="20909"/>
                  </a:lnTo>
                </a:path>
              </a:pathLst>
            </a:custGeom>
            <a:noFill/>
            <a:ln w="19050" cap="rnd" cmpd="sng">
              <a:solidFill>
                <a:srgbClr val="959CA5"/>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grpSp>
        <p:nvGrpSpPr>
          <p:cNvPr id="571" name="Google Shape;571;p85"/>
          <p:cNvGrpSpPr/>
          <p:nvPr/>
        </p:nvGrpSpPr>
        <p:grpSpPr>
          <a:xfrm>
            <a:off x="9206755" y="5496562"/>
            <a:ext cx="637844" cy="560197"/>
            <a:chOff x="827550" y="238125"/>
            <a:chExt cx="5964875" cy="5238750"/>
          </a:xfrm>
        </p:grpSpPr>
        <p:sp>
          <p:nvSpPr>
            <p:cNvPr id="572" name="Google Shape;572;p85"/>
            <p:cNvSpPr/>
            <p:nvPr/>
          </p:nvSpPr>
          <p:spPr>
            <a:xfrm>
              <a:off x="827550" y="238125"/>
              <a:ext cx="5964875" cy="5238750"/>
            </a:xfrm>
            <a:custGeom>
              <a:avLst/>
              <a:gdLst/>
              <a:ahLst/>
              <a:cxnLst/>
              <a:rect l="l" t="t" r="r" b="b"/>
              <a:pathLst>
                <a:path w="238595" h="209550" extrusionOk="0">
                  <a:moveTo>
                    <a:pt x="16915" y="0"/>
                  </a:moveTo>
                  <a:lnTo>
                    <a:pt x="15135" y="111"/>
                  </a:lnTo>
                  <a:lnTo>
                    <a:pt x="13465" y="334"/>
                  </a:lnTo>
                  <a:lnTo>
                    <a:pt x="11907" y="668"/>
                  </a:lnTo>
                  <a:lnTo>
                    <a:pt x="10350" y="1335"/>
                  </a:lnTo>
                  <a:lnTo>
                    <a:pt x="8903" y="2003"/>
                  </a:lnTo>
                  <a:lnTo>
                    <a:pt x="7456" y="2782"/>
                  </a:lnTo>
                  <a:lnTo>
                    <a:pt x="6121" y="3784"/>
                  </a:lnTo>
                  <a:lnTo>
                    <a:pt x="5008" y="4897"/>
                  </a:lnTo>
                  <a:lnTo>
                    <a:pt x="3895" y="6121"/>
                  </a:lnTo>
                  <a:lnTo>
                    <a:pt x="2893" y="7345"/>
                  </a:lnTo>
                  <a:lnTo>
                    <a:pt x="2003" y="8792"/>
                  </a:lnTo>
                  <a:lnTo>
                    <a:pt x="1335" y="10238"/>
                  </a:lnTo>
                  <a:lnTo>
                    <a:pt x="779" y="11796"/>
                  </a:lnTo>
                  <a:lnTo>
                    <a:pt x="334" y="13466"/>
                  </a:lnTo>
                  <a:lnTo>
                    <a:pt x="111" y="15135"/>
                  </a:lnTo>
                  <a:lnTo>
                    <a:pt x="0" y="16804"/>
                  </a:lnTo>
                  <a:lnTo>
                    <a:pt x="0" y="38616"/>
                  </a:lnTo>
                  <a:lnTo>
                    <a:pt x="111" y="39395"/>
                  </a:lnTo>
                  <a:lnTo>
                    <a:pt x="334" y="40063"/>
                  </a:lnTo>
                  <a:lnTo>
                    <a:pt x="668" y="40730"/>
                  </a:lnTo>
                  <a:lnTo>
                    <a:pt x="1113" y="41287"/>
                  </a:lnTo>
                  <a:lnTo>
                    <a:pt x="1669" y="41732"/>
                  </a:lnTo>
                  <a:lnTo>
                    <a:pt x="2337" y="42066"/>
                  </a:lnTo>
                  <a:lnTo>
                    <a:pt x="3005" y="42288"/>
                  </a:lnTo>
                  <a:lnTo>
                    <a:pt x="3784" y="42400"/>
                  </a:lnTo>
                  <a:lnTo>
                    <a:pt x="215782" y="42400"/>
                  </a:lnTo>
                  <a:lnTo>
                    <a:pt x="216561" y="42288"/>
                  </a:lnTo>
                  <a:lnTo>
                    <a:pt x="217228" y="42066"/>
                  </a:lnTo>
                  <a:lnTo>
                    <a:pt x="217896" y="41732"/>
                  </a:lnTo>
                  <a:lnTo>
                    <a:pt x="218452" y="41287"/>
                  </a:lnTo>
                  <a:lnTo>
                    <a:pt x="218898" y="40730"/>
                  </a:lnTo>
                  <a:lnTo>
                    <a:pt x="219343" y="40063"/>
                  </a:lnTo>
                  <a:lnTo>
                    <a:pt x="219565" y="39395"/>
                  </a:lnTo>
                  <a:lnTo>
                    <a:pt x="219565" y="38616"/>
                  </a:lnTo>
                  <a:lnTo>
                    <a:pt x="219565" y="37837"/>
                  </a:lnTo>
                  <a:lnTo>
                    <a:pt x="219343" y="37169"/>
                  </a:lnTo>
                  <a:lnTo>
                    <a:pt x="218898" y="36502"/>
                  </a:lnTo>
                  <a:lnTo>
                    <a:pt x="218452" y="35945"/>
                  </a:lnTo>
                  <a:lnTo>
                    <a:pt x="217896" y="35500"/>
                  </a:lnTo>
                  <a:lnTo>
                    <a:pt x="217228" y="35166"/>
                  </a:lnTo>
                  <a:lnTo>
                    <a:pt x="216561" y="34944"/>
                  </a:lnTo>
                  <a:lnTo>
                    <a:pt x="215782" y="34832"/>
                  </a:lnTo>
                  <a:lnTo>
                    <a:pt x="7567" y="34832"/>
                  </a:lnTo>
                  <a:lnTo>
                    <a:pt x="7567" y="16804"/>
                  </a:lnTo>
                  <a:lnTo>
                    <a:pt x="7679" y="15914"/>
                  </a:lnTo>
                  <a:lnTo>
                    <a:pt x="7790" y="15024"/>
                  </a:lnTo>
                  <a:lnTo>
                    <a:pt x="8013" y="14133"/>
                  </a:lnTo>
                  <a:lnTo>
                    <a:pt x="8346" y="13243"/>
                  </a:lnTo>
                  <a:lnTo>
                    <a:pt x="8680" y="12464"/>
                  </a:lnTo>
                  <a:lnTo>
                    <a:pt x="9125" y="11685"/>
                  </a:lnTo>
                  <a:lnTo>
                    <a:pt x="9682" y="10906"/>
                  </a:lnTo>
                  <a:lnTo>
                    <a:pt x="10350" y="10238"/>
                  </a:lnTo>
                  <a:lnTo>
                    <a:pt x="11017" y="9682"/>
                  </a:lnTo>
                  <a:lnTo>
                    <a:pt x="11685" y="9125"/>
                  </a:lnTo>
                  <a:lnTo>
                    <a:pt x="12464" y="8680"/>
                  </a:lnTo>
                  <a:lnTo>
                    <a:pt x="13243" y="8235"/>
                  </a:lnTo>
                  <a:lnTo>
                    <a:pt x="14133" y="8013"/>
                  </a:lnTo>
                  <a:lnTo>
                    <a:pt x="15023" y="7790"/>
                  </a:lnTo>
                  <a:lnTo>
                    <a:pt x="15914" y="7567"/>
                  </a:lnTo>
                  <a:lnTo>
                    <a:pt x="222570" y="7567"/>
                  </a:lnTo>
                  <a:lnTo>
                    <a:pt x="223572" y="7790"/>
                  </a:lnTo>
                  <a:lnTo>
                    <a:pt x="224462" y="8013"/>
                  </a:lnTo>
                  <a:lnTo>
                    <a:pt x="225241" y="8235"/>
                  </a:lnTo>
                  <a:lnTo>
                    <a:pt x="226131" y="8680"/>
                  </a:lnTo>
                  <a:lnTo>
                    <a:pt x="226910" y="9125"/>
                  </a:lnTo>
                  <a:lnTo>
                    <a:pt x="227578" y="9682"/>
                  </a:lnTo>
                  <a:lnTo>
                    <a:pt x="228246" y="10238"/>
                  </a:lnTo>
                  <a:lnTo>
                    <a:pt x="228802" y="10906"/>
                  </a:lnTo>
                  <a:lnTo>
                    <a:pt x="229358" y="11685"/>
                  </a:lnTo>
                  <a:lnTo>
                    <a:pt x="229804" y="12464"/>
                  </a:lnTo>
                  <a:lnTo>
                    <a:pt x="230249" y="13243"/>
                  </a:lnTo>
                  <a:lnTo>
                    <a:pt x="230582" y="14133"/>
                  </a:lnTo>
                  <a:lnTo>
                    <a:pt x="230805" y="15024"/>
                  </a:lnTo>
                  <a:lnTo>
                    <a:pt x="230916" y="15914"/>
                  </a:lnTo>
                  <a:lnTo>
                    <a:pt x="230916" y="16804"/>
                  </a:lnTo>
                  <a:lnTo>
                    <a:pt x="230916" y="201983"/>
                  </a:lnTo>
                  <a:lnTo>
                    <a:pt x="7567" y="201983"/>
                  </a:lnTo>
                  <a:lnTo>
                    <a:pt x="7567" y="58870"/>
                  </a:lnTo>
                  <a:lnTo>
                    <a:pt x="7456" y="58091"/>
                  </a:lnTo>
                  <a:lnTo>
                    <a:pt x="7234" y="57423"/>
                  </a:lnTo>
                  <a:lnTo>
                    <a:pt x="6900" y="56755"/>
                  </a:lnTo>
                  <a:lnTo>
                    <a:pt x="6455" y="56199"/>
                  </a:lnTo>
                  <a:lnTo>
                    <a:pt x="5898" y="55754"/>
                  </a:lnTo>
                  <a:lnTo>
                    <a:pt x="5230" y="55420"/>
                  </a:lnTo>
                  <a:lnTo>
                    <a:pt x="4563" y="55197"/>
                  </a:lnTo>
                  <a:lnTo>
                    <a:pt x="3784" y="55086"/>
                  </a:lnTo>
                  <a:lnTo>
                    <a:pt x="3005" y="55197"/>
                  </a:lnTo>
                  <a:lnTo>
                    <a:pt x="2337" y="55420"/>
                  </a:lnTo>
                  <a:lnTo>
                    <a:pt x="1669" y="55754"/>
                  </a:lnTo>
                  <a:lnTo>
                    <a:pt x="1113" y="56199"/>
                  </a:lnTo>
                  <a:lnTo>
                    <a:pt x="668" y="56755"/>
                  </a:lnTo>
                  <a:lnTo>
                    <a:pt x="334" y="57423"/>
                  </a:lnTo>
                  <a:lnTo>
                    <a:pt x="111" y="58091"/>
                  </a:lnTo>
                  <a:lnTo>
                    <a:pt x="0" y="58870"/>
                  </a:lnTo>
                  <a:lnTo>
                    <a:pt x="0" y="205766"/>
                  </a:lnTo>
                  <a:lnTo>
                    <a:pt x="111" y="206545"/>
                  </a:lnTo>
                  <a:lnTo>
                    <a:pt x="334" y="207213"/>
                  </a:lnTo>
                  <a:lnTo>
                    <a:pt x="668" y="207881"/>
                  </a:lnTo>
                  <a:lnTo>
                    <a:pt x="1113" y="208437"/>
                  </a:lnTo>
                  <a:lnTo>
                    <a:pt x="1669" y="208882"/>
                  </a:lnTo>
                  <a:lnTo>
                    <a:pt x="2337" y="209216"/>
                  </a:lnTo>
                  <a:lnTo>
                    <a:pt x="3005" y="209439"/>
                  </a:lnTo>
                  <a:lnTo>
                    <a:pt x="3784" y="209550"/>
                  </a:lnTo>
                  <a:lnTo>
                    <a:pt x="234811" y="209550"/>
                  </a:lnTo>
                  <a:lnTo>
                    <a:pt x="235479" y="209439"/>
                  </a:lnTo>
                  <a:lnTo>
                    <a:pt x="236258" y="209216"/>
                  </a:lnTo>
                  <a:lnTo>
                    <a:pt x="236926" y="208882"/>
                  </a:lnTo>
                  <a:lnTo>
                    <a:pt x="237482" y="208437"/>
                  </a:lnTo>
                  <a:lnTo>
                    <a:pt x="237927" y="207881"/>
                  </a:lnTo>
                  <a:lnTo>
                    <a:pt x="238261" y="207213"/>
                  </a:lnTo>
                  <a:lnTo>
                    <a:pt x="238484" y="206545"/>
                  </a:lnTo>
                  <a:lnTo>
                    <a:pt x="238595" y="205766"/>
                  </a:lnTo>
                  <a:lnTo>
                    <a:pt x="238595" y="16804"/>
                  </a:lnTo>
                  <a:lnTo>
                    <a:pt x="238484" y="15135"/>
                  </a:lnTo>
                  <a:lnTo>
                    <a:pt x="238261" y="13466"/>
                  </a:lnTo>
                  <a:lnTo>
                    <a:pt x="237816" y="11796"/>
                  </a:lnTo>
                  <a:lnTo>
                    <a:pt x="237260" y="10238"/>
                  </a:lnTo>
                  <a:lnTo>
                    <a:pt x="236481" y="8792"/>
                  </a:lnTo>
                  <a:lnTo>
                    <a:pt x="235702" y="7456"/>
                  </a:lnTo>
                  <a:lnTo>
                    <a:pt x="234700" y="6121"/>
                  </a:lnTo>
                  <a:lnTo>
                    <a:pt x="233587" y="4897"/>
                  </a:lnTo>
                  <a:lnTo>
                    <a:pt x="232474" y="3895"/>
                  </a:lnTo>
                  <a:lnTo>
                    <a:pt x="231139" y="2893"/>
                  </a:lnTo>
                  <a:lnTo>
                    <a:pt x="229692" y="2003"/>
                  </a:lnTo>
                  <a:lnTo>
                    <a:pt x="228246" y="1335"/>
                  </a:lnTo>
                  <a:lnTo>
                    <a:pt x="226688" y="779"/>
                  </a:lnTo>
                  <a:lnTo>
                    <a:pt x="225130" y="334"/>
                  </a:lnTo>
                  <a:lnTo>
                    <a:pt x="223460" y="111"/>
                  </a:lnTo>
                  <a:lnTo>
                    <a:pt x="221680" y="0"/>
                  </a:lnTo>
                  <a:close/>
                </a:path>
              </a:pathLst>
            </a:custGeom>
            <a:solidFill>
              <a:srgbClr val="959CA5"/>
            </a:solidFill>
            <a:ln>
              <a:noFill/>
            </a:ln>
          </p:spPr>
          <p:txBody>
            <a:bodyPr spcFirstLastPara="1" wrap="square" lIns="121900" tIns="121900" rIns="121900" bIns="121900" anchor="ctr" anchorCtr="0">
              <a:noAutofit/>
            </a:bodyPr>
            <a:lstStyle/>
            <a:p>
              <a:endParaRPr sz="2400"/>
            </a:p>
          </p:txBody>
        </p:sp>
        <p:sp>
          <p:nvSpPr>
            <p:cNvPr id="573" name="Google Shape;573;p85"/>
            <p:cNvSpPr/>
            <p:nvPr/>
          </p:nvSpPr>
          <p:spPr>
            <a:xfrm>
              <a:off x="1422900" y="669350"/>
              <a:ext cx="183650" cy="194775"/>
            </a:xfrm>
            <a:custGeom>
              <a:avLst/>
              <a:gdLst/>
              <a:ahLst/>
              <a:cxnLst/>
              <a:rect l="l" t="t" r="r" b="b"/>
              <a:pathLst>
                <a:path w="7346" h="7791" extrusionOk="0">
                  <a:moveTo>
                    <a:pt x="3562" y="0"/>
                  </a:moveTo>
                  <a:lnTo>
                    <a:pt x="2894" y="111"/>
                  </a:lnTo>
                  <a:lnTo>
                    <a:pt x="2115" y="334"/>
                  </a:lnTo>
                  <a:lnTo>
                    <a:pt x="1559" y="668"/>
                  </a:lnTo>
                  <a:lnTo>
                    <a:pt x="891" y="1113"/>
                  </a:lnTo>
                  <a:lnTo>
                    <a:pt x="446" y="1669"/>
                  </a:lnTo>
                  <a:lnTo>
                    <a:pt x="112" y="2337"/>
                  </a:lnTo>
                  <a:lnTo>
                    <a:pt x="112" y="3005"/>
                  </a:lnTo>
                  <a:lnTo>
                    <a:pt x="112" y="3784"/>
                  </a:lnTo>
                  <a:lnTo>
                    <a:pt x="1" y="4674"/>
                  </a:lnTo>
                  <a:lnTo>
                    <a:pt x="112" y="5453"/>
                  </a:lnTo>
                  <a:lnTo>
                    <a:pt x="446" y="6121"/>
                  </a:lnTo>
                  <a:lnTo>
                    <a:pt x="891" y="6677"/>
                  </a:lnTo>
                  <a:lnTo>
                    <a:pt x="1448" y="7122"/>
                  </a:lnTo>
                  <a:lnTo>
                    <a:pt x="2115" y="7568"/>
                  </a:lnTo>
                  <a:lnTo>
                    <a:pt x="2894" y="7790"/>
                  </a:lnTo>
                  <a:lnTo>
                    <a:pt x="4341" y="7790"/>
                  </a:lnTo>
                  <a:lnTo>
                    <a:pt x="5009" y="7568"/>
                  </a:lnTo>
                  <a:lnTo>
                    <a:pt x="5677" y="7122"/>
                  </a:lnTo>
                  <a:lnTo>
                    <a:pt x="6233" y="6677"/>
                  </a:lnTo>
                  <a:lnTo>
                    <a:pt x="6789" y="6121"/>
                  </a:lnTo>
                  <a:lnTo>
                    <a:pt x="7123" y="5453"/>
                  </a:lnTo>
                  <a:lnTo>
                    <a:pt x="7346" y="4785"/>
                  </a:lnTo>
                  <a:lnTo>
                    <a:pt x="7346" y="4006"/>
                  </a:lnTo>
                  <a:lnTo>
                    <a:pt x="7346" y="3227"/>
                  </a:lnTo>
                  <a:lnTo>
                    <a:pt x="7123" y="2560"/>
                  </a:lnTo>
                  <a:lnTo>
                    <a:pt x="6789" y="1669"/>
                  </a:lnTo>
                  <a:lnTo>
                    <a:pt x="6233" y="1113"/>
                  </a:lnTo>
                  <a:lnTo>
                    <a:pt x="5677" y="668"/>
                  </a:lnTo>
                  <a:lnTo>
                    <a:pt x="5009" y="334"/>
                  </a:lnTo>
                  <a:lnTo>
                    <a:pt x="4341" y="111"/>
                  </a:lnTo>
                  <a:lnTo>
                    <a:pt x="3562" y="0"/>
                  </a:lnTo>
                  <a:close/>
                </a:path>
              </a:pathLst>
            </a:custGeom>
            <a:solidFill>
              <a:srgbClr val="959CA5"/>
            </a:solidFill>
            <a:ln>
              <a:noFill/>
            </a:ln>
          </p:spPr>
          <p:txBody>
            <a:bodyPr spcFirstLastPara="1" wrap="square" lIns="121900" tIns="121900" rIns="121900" bIns="121900" anchor="ctr" anchorCtr="0">
              <a:noAutofit/>
            </a:bodyPr>
            <a:lstStyle/>
            <a:p>
              <a:endParaRPr sz="2400"/>
            </a:p>
          </p:txBody>
        </p:sp>
        <p:sp>
          <p:nvSpPr>
            <p:cNvPr id="574" name="Google Shape;574;p85"/>
            <p:cNvSpPr/>
            <p:nvPr/>
          </p:nvSpPr>
          <p:spPr>
            <a:xfrm>
              <a:off x="1854150" y="669350"/>
              <a:ext cx="189200" cy="189200"/>
            </a:xfrm>
            <a:custGeom>
              <a:avLst/>
              <a:gdLst/>
              <a:ahLst/>
              <a:cxnLst/>
              <a:rect l="l" t="t" r="r" b="b"/>
              <a:pathLst>
                <a:path w="7568" h="7568" extrusionOk="0">
                  <a:moveTo>
                    <a:pt x="3784" y="0"/>
                  </a:moveTo>
                  <a:lnTo>
                    <a:pt x="3116" y="111"/>
                  </a:lnTo>
                  <a:lnTo>
                    <a:pt x="2337" y="334"/>
                  </a:lnTo>
                  <a:lnTo>
                    <a:pt x="1669" y="668"/>
                  </a:lnTo>
                  <a:lnTo>
                    <a:pt x="1113" y="1113"/>
                  </a:lnTo>
                  <a:lnTo>
                    <a:pt x="668" y="1669"/>
                  </a:lnTo>
                  <a:lnTo>
                    <a:pt x="223" y="2337"/>
                  </a:lnTo>
                  <a:lnTo>
                    <a:pt x="0" y="3116"/>
                  </a:lnTo>
                  <a:lnTo>
                    <a:pt x="0" y="3784"/>
                  </a:lnTo>
                  <a:lnTo>
                    <a:pt x="0" y="4563"/>
                  </a:lnTo>
                  <a:lnTo>
                    <a:pt x="223" y="5342"/>
                  </a:lnTo>
                  <a:lnTo>
                    <a:pt x="668" y="5898"/>
                  </a:lnTo>
                  <a:lnTo>
                    <a:pt x="1113" y="6455"/>
                  </a:lnTo>
                  <a:lnTo>
                    <a:pt x="1669" y="7011"/>
                  </a:lnTo>
                  <a:lnTo>
                    <a:pt x="2337" y="7345"/>
                  </a:lnTo>
                  <a:lnTo>
                    <a:pt x="3005" y="7568"/>
                  </a:lnTo>
                  <a:lnTo>
                    <a:pt x="4563" y="7568"/>
                  </a:lnTo>
                  <a:lnTo>
                    <a:pt x="5231" y="7345"/>
                  </a:lnTo>
                  <a:lnTo>
                    <a:pt x="5898" y="6900"/>
                  </a:lnTo>
                  <a:lnTo>
                    <a:pt x="6455" y="6455"/>
                  </a:lnTo>
                  <a:lnTo>
                    <a:pt x="6900" y="6010"/>
                  </a:lnTo>
                  <a:lnTo>
                    <a:pt x="7345" y="5453"/>
                  </a:lnTo>
                  <a:lnTo>
                    <a:pt x="7456" y="4785"/>
                  </a:lnTo>
                  <a:lnTo>
                    <a:pt x="7568" y="4006"/>
                  </a:lnTo>
                  <a:lnTo>
                    <a:pt x="7568" y="3227"/>
                  </a:lnTo>
                  <a:lnTo>
                    <a:pt x="7345" y="2560"/>
                  </a:lnTo>
                  <a:lnTo>
                    <a:pt x="7122" y="2115"/>
                  </a:lnTo>
                  <a:lnTo>
                    <a:pt x="6900" y="1669"/>
                  </a:lnTo>
                  <a:lnTo>
                    <a:pt x="6455" y="1113"/>
                  </a:lnTo>
                  <a:lnTo>
                    <a:pt x="5898" y="668"/>
                  </a:lnTo>
                  <a:lnTo>
                    <a:pt x="5231" y="334"/>
                  </a:lnTo>
                  <a:lnTo>
                    <a:pt x="4452" y="111"/>
                  </a:lnTo>
                  <a:lnTo>
                    <a:pt x="3784" y="0"/>
                  </a:lnTo>
                  <a:close/>
                </a:path>
              </a:pathLst>
            </a:custGeom>
            <a:solidFill>
              <a:srgbClr val="959CA5"/>
            </a:solidFill>
            <a:ln>
              <a:noFill/>
            </a:ln>
          </p:spPr>
          <p:txBody>
            <a:bodyPr spcFirstLastPara="1" wrap="square" lIns="121900" tIns="121900" rIns="121900" bIns="121900" anchor="ctr" anchorCtr="0">
              <a:noAutofit/>
            </a:bodyPr>
            <a:lstStyle/>
            <a:p>
              <a:endParaRPr sz="2400"/>
            </a:p>
          </p:txBody>
        </p:sp>
        <p:sp>
          <p:nvSpPr>
            <p:cNvPr id="575" name="Google Shape;575;p85"/>
            <p:cNvSpPr/>
            <p:nvPr/>
          </p:nvSpPr>
          <p:spPr>
            <a:xfrm>
              <a:off x="2290925" y="669350"/>
              <a:ext cx="189225" cy="189200"/>
            </a:xfrm>
            <a:custGeom>
              <a:avLst/>
              <a:gdLst/>
              <a:ahLst/>
              <a:cxnLst/>
              <a:rect l="l" t="t" r="r" b="b"/>
              <a:pathLst>
                <a:path w="7569" h="7568" extrusionOk="0">
                  <a:moveTo>
                    <a:pt x="3562" y="0"/>
                  </a:moveTo>
                  <a:lnTo>
                    <a:pt x="3006" y="111"/>
                  </a:lnTo>
                  <a:lnTo>
                    <a:pt x="2449" y="223"/>
                  </a:lnTo>
                  <a:lnTo>
                    <a:pt x="2004" y="445"/>
                  </a:lnTo>
                  <a:lnTo>
                    <a:pt x="1448" y="779"/>
                  </a:lnTo>
                  <a:lnTo>
                    <a:pt x="1002" y="1113"/>
                  </a:lnTo>
                  <a:lnTo>
                    <a:pt x="557" y="1669"/>
                  </a:lnTo>
                  <a:lnTo>
                    <a:pt x="223" y="2337"/>
                  </a:lnTo>
                  <a:lnTo>
                    <a:pt x="1" y="3005"/>
                  </a:lnTo>
                  <a:lnTo>
                    <a:pt x="1" y="3784"/>
                  </a:lnTo>
                  <a:lnTo>
                    <a:pt x="112" y="4563"/>
                  </a:lnTo>
                  <a:lnTo>
                    <a:pt x="335" y="5231"/>
                  </a:lnTo>
                  <a:lnTo>
                    <a:pt x="669" y="5898"/>
                  </a:lnTo>
                  <a:lnTo>
                    <a:pt x="1114" y="6455"/>
                  </a:lnTo>
                  <a:lnTo>
                    <a:pt x="1670" y="6900"/>
                  </a:lnTo>
                  <a:lnTo>
                    <a:pt x="2338" y="7345"/>
                  </a:lnTo>
                  <a:lnTo>
                    <a:pt x="3006" y="7568"/>
                  </a:lnTo>
                  <a:lnTo>
                    <a:pt x="4564" y="7568"/>
                  </a:lnTo>
                  <a:lnTo>
                    <a:pt x="5231" y="7345"/>
                  </a:lnTo>
                  <a:lnTo>
                    <a:pt x="5899" y="6900"/>
                  </a:lnTo>
                  <a:lnTo>
                    <a:pt x="6455" y="6455"/>
                  </a:lnTo>
                  <a:lnTo>
                    <a:pt x="7012" y="5898"/>
                  </a:lnTo>
                  <a:lnTo>
                    <a:pt x="7346" y="5231"/>
                  </a:lnTo>
                  <a:lnTo>
                    <a:pt x="7568" y="4563"/>
                  </a:lnTo>
                  <a:lnTo>
                    <a:pt x="7568" y="3784"/>
                  </a:lnTo>
                  <a:lnTo>
                    <a:pt x="7568" y="3005"/>
                  </a:lnTo>
                  <a:lnTo>
                    <a:pt x="7346" y="2337"/>
                  </a:lnTo>
                  <a:lnTo>
                    <a:pt x="7123" y="2003"/>
                  </a:lnTo>
                  <a:lnTo>
                    <a:pt x="6901" y="1669"/>
                  </a:lnTo>
                  <a:lnTo>
                    <a:pt x="6455" y="1113"/>
                  </a:lnTo>
                  <a:lnTo>
                    <a:pt x="5788" y="668"/>
                  </a:lnTo>
                  <a:lnTo>
                    <a:pt x="5231" y="334"/>
                  </a:lnTo>
                  <a:lnTo>
                    <a:pt x="4675" y="111"/>
                  </a:lnTo>
                  <a:lnTo>
                    <a:pt x="4118" y="0"/>
                  </a:lnTo>
                  <a:close/>
                </a:path>
              </a:pathLst>
            </a:custGeom>
            <a:solidFill>
              <a:srgbClr val="959CA5"/>
            </a:solidFill>
            <a:ln>
              <a:noFill/>
            </a:ln>
          </p:spPr>
          <p:txBody>
            <a:bodyPr spcFirstLastPara="1" wrap="square" lIns="121900" tIns="121900" rIns="121900" bIns="121900" anchor="ctr" anchorCtr="0">
              <a:noAutofit/>
            </a:bodyPr>
            <a:lstStyle/>
            <a:p>
              <a:endParaRPr sz="2400"/>
            </a:p>
          </p:txBody>
        </p:sp>
        <p:sp>
          <p:nvSpPr>
            <p:cNvPr id="576" name="Google Shape;576;p85"/>
            <p:cNvSpPr/>
            <p:nvPr/>
          </p:nvSpPr>
          <p:spPr>
            <a:xfrm>
              <a:off x="2385525" y="3643450"/>
              <a:ext cx="2848925" cy="979325"/>
            </a:xfrm>
            <a:custGeom>
              <a:avLst/>
              <a:gdLst/>
              <a:ahLst/>
              <a:cxnLst/>
              <a:rect l="l" t="t" r="r" b="b"/>
              <a:pathLst>
                <a:path w="113957" h="39173" extrusionOk="0">
                  <a:moveTo>
                    <a:pt x="3784" y="0"/>
                  </a:moveTo>
                  <a:lnTo>
                    <a:pt x="3005" y="111"/>
                  </a:lnTo>
                  <a:lnTo>
                    <a:pt x="2338" y="334"/>
                  </a:lnTo>
                  <a:lnTo>
                    <a:pt x="1670" y="668"/>
                  </a:lnTo>
                  <a:lnTo>
                    <a:pt x="1113" y="1113"/>
                  </a:lnTo>
                  <a:lnTo>
                    <a:pt x="668" y="1669"/>
                  </a:lnTo>
                  <a:lnTo>
                    <a:pt x="334" y="2337"/>
                  </a:lnTo>
                  <a:lnTo>
                    <a:pt x="112" y="3005"/>
                  </a:lnTo>
                  <a:lnTo>
                    <a:pt x="1" y="3784"/>
                  </a:lnTo>
                  <a:lnTo>
                    <a:pt x="1" y="21144"/>
                  </a:lnTo>
                  <a:lnTo>
                    <a:pt x="112" y="23036"/>
                  </a:lnTo>
                  <a:lnTo>
                    <a:pt x="334" y="24817"/>
                  </a:lnTo>
                  <a:lnTo>
                    <a:pt x="780" y="26486"/>
                  </a:lnTo>
                  <a:lnTo>
                    <a:pt x="1447" y="28155"/>
                  </a:lnTo>
                  <a:lnTo>
                    <a:pt x="2226" y="29713"/>
                  </a:lnTo>
                  <a:lnTo>
                    <a:pt x="3117" y="31271"/>
                  </a:lnTo>
                  <a:lnTo>
                    <a:pt x="4118" y="32607"/>
                  </a:lnTo>
                  <a:lnTo>
                    <a:pt x="5342" y="33942"/>
                  </a:lnTo>
                  <a:lnTo>
                    <a:pt x="6566" y="35055"/>
                  </a:lnTo>
                  <a:lnTo>
                    <a:pt x="8013" y="36056"/>
                  </a:lnTo>
                  <a:lnTo>
                    <a:pt x="9460" y="37058"/>
                  </a:lnTo>
                  <a:lnTo>
                    <a:pt x="11018" y="37726"/>
                  </a:lnTo>
                  <a:lnTo>
                    <a:pt x="12687" y="38393"/>
                  </a:lnTo>
                  <a:lnTo>
                    <a:pt x="14356" y="38839"/>
                  </a:lnTo>
                  <a:lnTo>
                    <a:pt x="16248" y="39061"/>
                  </a:lnTo>
                  <a:lnTo>
                    <a:pt x="18029" y="39172"/>
                  </a:lnTo>
                  <a:lnTo>
                    <a:pt x="95817" y="39172"/>
                  </a:lnTo>
                  <a:lnTo>
                    <a:pt x="97709" y="39061"/>
                  </a:lnTo>
                  <a:lnTo>
                    <a:pt x="99489" y="38839"/>
                  </a:lnTo>
                  <a:lnTo>
                    <a:pt x="101270" y="38393"/>
                  </a:lnTo>
                  <a:lnTo>
                    <a:pt x="102939" y="37726"/>
                  </a:lnTo>
                  <a:lnTo>
                    <a:pt x="104497" y="37058"/>
                  </a:lnTo>
                  <a:lnTo>
                    <a:pt x="105944" y="36056"/>
                  </a:lnTo>
                  <a:lnTo>
                    <a:pt x="107391" y="35055"/>
                  </a:lnTo>
                  <a:lnTo>
                    <a:pt x="108615" y="33942"/>
                  </a:lnTo>
                  <a:lnTo>
                    <a:pt x="109839" y="32607"/>
                  </a:lnTo>
                  <a:lnTo>
                    <a:pt x="110840" y="31271"/>
                  </a:lnTo>
                  <a:lnTo>
                    <a:pt x="111731" y="29713"/>
                  </a:lnTo>
                  <a:lnTo>
                    <a:pt x="112510" y="28155"/>
                  </a:lnTo>
                  <a:lnTo>
                    <a:pt x="113066" y="26486"/>
                  </a:lnTo>
                  <a:lnTo>
                    <a:pt x="113511" y="24817"/>
                  </a:lnTo>
                  <a:lnTo>
                    <a:pt x="113845" y="23036"/>
                  </a:lnTo>
                  <a:lnTo>
                    <a:pt x="113956" y="21144"/>
                  </a:lnTo>
                  <a:lnTo>
                    <a:pt x="113956" y="3784"/>
                  </a:lnTo>
                  <a:lnTo>
                    <a:pt x="113845" y="3005"/>
                  </a:lnTo>
                  <a:lnTo>
                    <a:pt x="113623" y="2337"/>
                  </a:lnTo>
                  <a:lnTo>
                    <a:pt x="113289" y="1669"/>
                  </a:lnTo>
                  <a:lnTo>
                    <a:pt x="112844" y="1113"/>
                  </a:lnTo>
                  <a:lnTo>
                    <a:pt x="112287" y="668"/>
                  </a:lnTo>
                  <a:lnTo>
                    <a:pt x="111619" y="334"/>
                  </a:lnTo>
                  <a:lnTo>
                    <a:pt x="110840" y="111"/>
                  </a:lnTo>
                  <a:lnTo>
                    <a:pt x="110173" y="0"/>
                  </a:lnTo>
                  <a:lnTo>
                    <a:pt x="109394" y="111"/>
                  </a:lnTo>
                  <a:lnTo>
                    <a:pt x="108615" y="334"/>
                  </a:lnTo>
                  <a:lnTo>
                    <a:pt x="108058" y="668"/>
                  </a:lnTo>
                  <a:lnTo>
                    <a:pt x="107391" y="1113"/>
                  </a:lnTo>
                  <a:lnTo>
                    <a:pt x="106945" y="1669"/>
                  </a:lnTo>
                  <a:lnTo>
                    <a:pt x="106612" y="2337"/>
                  </a:lnTo>
                  <a:lnTo>
                    <a:pt x="106389" y="3005"/>
                  </a:lnTo>
                  <a:lnTo>
                    <a:pt x="106389" y="3784"/>
                  </a:lnTo>
                  <a:lnTo>
                    <a:pt x="106389" y="21144"/>
                  </a:lnTo>
                  <a:lnTo>
                    <a:pt x="106278" y="22257"/>
                  </a:lnTo>
                  <a:lnTo>
                    <a:pt x="106166" y="23259"/>
                  </a:lnTo>
                  <a:lnTo>
                    <a:pt x="105833" y="24260"/>
                  </a:lnTo>
                  <a:lnTo>
                    <a:pt x="105499" y="25262"/>
                  </a:lnTo>
                  <a:lnTo>
                    <a:pt x="105054" y="26152"/>
                  </a:lnTo>
                  <a:lnTo>
                    <a:pt x="104497" y="27042"/>
                  </a:lnTo>
                  <a:lnTo>
                    <a:pt x="103941" y="27821"/>
                  </a:lnTo>
                  <a:lnTo>
                    <a:pt x="103273" y="28489"/>
                  </a:lnTo>
                  <a:lnTo>
                    <a:pt x="102494" y="29268"/>
                  </a:lnTo>
                  <a:lnTo>
                    <a:pt x="101715" y="29825"/>
                  </a:lnTo>
                  <a:lnTo>
                    <a:pt x="100825" y="30381"/>
                  </a:lnTo>
                  <a:lnTo>
                    <a:pt x="99935" y="30826"/>
                  </a:lnTo>
                  <a:lnTo>
                    <a:pt x="98933" y="31160"/>
                  </a:lnTo>
                  <a:lnTo>
                    <a:pt x="97931" y="31382"/>
                  </a:lnTo>
                  <a:lnTo>
                    <a:pt x="96930" y="31605"/>
                  </a:lnTo>
                  <a:lnTo>
                    <a:pt x="17027" y="31605"/>
                  </a:lnTo>
                  <a:lnTo>
                    <a:pt x="15914" y="31382"/>
                  </a:lnTo>
                  <a:lnTo>
                    <a:pt x="14913" y="31160"/>
                  </a:lnTo>
                  <a:lnTo>
                    <a:pt x="14023" y="30826"/>
                  </a:lnTo>
                  <a:lnTo>
                    <a:pt x="13021" y="30381"/>
                  </a:lnTo>
                  <a:lnTo>
                    <a:pt x="12242" y="29825"/>
                  </a:lnTo>
                  <a:lnTo>
                    <a:pt x="11352" y="29268"/>
                  </a:lnTo>
                  <a:lnTo>
                    <a:pt x="10684" y="28489"/>
                  </a:lnTo>
                  <a:lnTo>
                    <a:pt x="10016" y="27821"/>
                  </a:lnTo>
                  <a:lnTo>
                    <a:pt x="9349" y="27042"/>
                  </a:lnTo>
                  <a:lnTo>
                    <a:pt x="8903" y="26152"/>
                  </a:lnTo>
                  <a:lnTo>
                    <a:pt x="8458" y="25262"/>
                  </a:lnTo>
                  <a:lnTo>
                    <a:pt x="8013" y="24260"/>
                  </a:lnTo>
                  <a:lnTo>
                    <a:pt x="7791" y="23259"/>
                  </a:lnTo>
                  <a:lnTo>
                    <a:pt x="7679" y="22257"/>
                  </a:lnTo>
                  <a:lnTo>
                    <a:pt x="7568" y="21144"/>
                  </a:lnTo>
                  <a:lnTo>
                    <a:pt x="7568" y="3784"/>
                  </a:lnTo>
                  <a:lnTo>
                    <a:pt x="7457" y="3005"/>
                  </a:lnTo>
                  <a:lnTo>
                    <a:pt x="7234" y="2337"/>
                  </a:lnTo>
                  <a:lnTo>
                    <a:pt x="6900" y="1669"/>
                  </a:lnTo>
                  <a:lnTo>
                    <a:pt x="6455" y="1113"/>
                  </a:lnTo>
                  <a:lnTo>
                    <a:pt x="5899" y="668"/>
                  </a:lnTo>
                  <a:lnTo>
                    <a:pt x="5231" y="334"/>
                  </a:lnTo>
                  <a:lnTo>
                    <a:pt x="4563" y="111"/>
                  </a:lnTo>
                  <a:lnTo>
                    <a:pt x="3784" y="0"/>
                  </a:lnTo>
                  <a:close/>
                </a:path>
              </a:pathLst>
            </a:custGeom>
            <a:solidFill>
              <a:srgbClr val="959CA5"/>
            </a:solidFill>
            <a:ln>
              <a:noFill/>
            </a:ln>
          </p:spPr>
          <p:txBody>
            <a:bodyPr spcFirstLastPara="1" wrap="square" lIns="121900" tIns="121900" rIns="121900" bIns="121900" anchor="ctr" anchorCtr="0">
              <a:noAutofit/>
            </a:bodyPr>
            <a:lstStyle/>
            <a:p>
              <a:endParaRPr sz="2400"/>
            </a:p>
          </p:txBody>
        </p:sp>
        <p:sp>
          <p:nvSpPr>
            <p:cNvPr id="577" name="Google Shape;577;p85"/>
            <p:cNvSpPr/>
            <p:nvPr/>
          </p:nvSpPr>
          <p:spPr>
            <a:xfrm>
              <a:off x="2249200" y="1796100"/>
              <a:ext cx="3107650" cy="1975350"/>
            </a:xfrm>
            <a:custGeom>
              <a:avLst/>
              <a:gdLst/>
              <a:ahLst/>
              <a:cxnLst/>
              <a:rect l="l" t="t" r="r" b="b"/>
              <a:pathLst>
                <a:path w="124306" h="79014" extrusionOk="0">
                  <a:moveTo>
                    <a:pt x="73671" y="7568"/>
                  </a:moveTo>
                  <a:lnTo>
                    <a:pt x="74339" y="7791"/>
                  </a:lnTo>
                  <a:lnTo>
                    <a:pt x="75007" y="8125"/>
                  </a:lnTo>
                  <a:lnTo>
                    <a:pt x="75452" y="8570"/>
                  </a:lnTo>
                  <a:lnTo>
                    <a:pt x="75897" y="9126"/>
                  </a:lnTo>
                  <a:lnTo>
                    <a:pt x="76231" y="9683"/>
                  </a:lnTo>
                  <a:lnTo>
                    <a:pt x="76453" y="10350"/>
                  </a:lnTo>
                  <a:lnTo>
                    <a:pt x="76453" y="11018"/>
                  </a:lnTo>
                  <a:lnTo>
                    <a:pt x="76453" y="18919"/>
                  </a:lnTo>
                  <a:lnTo>
                    <a:pt x="48298" y="18919"/>
                  </a:lnTo>
                  <a:lnTo>
                    <a:pt x="48298" y="11018"/>
                  </a:lnTo>
                  <a:lnTo>
                    <a:pt x="48410" y="10350"/>
                  </a:lnTo>
                  <a:lnTo>
                    <a:pt x="48632" y="9683"/>
                  </a:lnTo>
                  <a:lnTo>
                    <a:pt x="48966" y="9126"/>
                  </a:lnTo>
                  <a:lnTo>
                    <a:pt x="49300" y="8570"/>
                  </a:lnTo>
                  <a:lnTo>
                    <a:pt x="49856" y="8125"/>
                  </a:lnTo>
                  <a:lnTo>
                    <a:pt x="50413" y="7791"/>
                  </a:lnTo>
                  <a:lnTo>
                    <a:pt x="51080" y="7568"/>
                  </a:lnTo>
                  <a:close/>
                  <a:moveTo>
                    <a:pt x="106723" y="26487"/>
                  </a:moveTo>
                  <a:lnTo>
                    <a:pt x="107724" y="26598"/>
                  </a:lnTo>
                  <a:lnTo>
                    <a:pt x="108837" y="26709"/>
                  </a:lnTo>
                  <a:lnTo>
                    <a:pt x="109839" y="27043"/>
                  </a:lnTo>
                  <a:lnTo>
                    <a:pt x="110729" y="27377"/>
                  </a:lnTo>
                  <a:lnTo>
                    <a:pt x="111731" y="27822"/>
                  </a:lnTo>
                  <a:lnTo>
                    <a:pt x="112510" y="28267"/>
                  </a:lnTo>
                  <a:lnTo>
                    <a:pt x="113400" y="28935"/>
                  </a:lnTo>
                  <a:lnTo>
                    <a:pt x="114068" y="29603"/>
                  </a:lnTo>
                  <a:lnTo>
                    <a:pt x="114735" y="30382"/>
                  </a:lnTo>
                  <a:lnTo>
                    <a:pt x="115403" y="31161"/>
                  </a:lnTo>
                  <a:lnTo>
                    <a:pt x="115848" y="32051"/>
                  </a:lnTo>
                  <a:lnTo>
                    <a:pt x="116293" y="32941"/>
                  </a:lnTo>
                  <a:lnTo>
                    <a:pt x="116739" y="33831"/>
                  </a:lnTo>
                  <a:lnTo>
                    <a:pt x="116961" y="34833"/>
                  </a:lnTo>
                  <a:lnTo>
                    <a:pt x="117072" y="35946"/>
                  </a:lnTo>
                  <a:lnTo>
                    <a:pt x="117184" y="36947"/>
                  </a:lnTo>
                  <a:lnTo>
                    <a:pt x="117184" y="54419"/>
                  </a:lnTo>
                  <a:lnTo>
                    <a:pt x="115292" y="55198"/>
                  </a:lnTo>
                  <a:lnTo>
                    <a:pt x="112510" y="56088"/>
                  </a:lnTo>
                  <a:lnTo>
                    <a:pt x="108949" y="56979"/>
                  </a:lnTo>
                  <a:lnTo>
                    <a:pt x="104609" y="57980"/>
                  </a:lnTo>
                  <a:lnTo>
                    <a:pt x="99267" y="58982"/>
                  </a:lnTo>
                  <a:lnTo>
                    <a:pt x="96151" y="59427"/>
                  </a:lnTo>
                  <a:lnTo>
                    <a:pt x="92924" y="59761"/>
                  </a:lnTo>
                  <a:lnTo>
                    <a:pt x="89362" y="60206"/>
                  </a:lnTo>
                  <a:lnTo>
                    <a:pt x="85579" y="60540"/>
                  </a:lnTo>
                  <a:lnTo>
                    <a:pt x="81461" y="60762"/>
                  </a:lnTo>
                  <a:lnTo>
                    <a:pt x="77121" y="60985"/>
                  </a:lnTo>
                  <a:lnTo>
                    <a:pt x="77121" y="60540"/>
                  </a:lnTo>
                  <a:lnTo>
                    <a:pt x="77121" y="59538"/>
                  </a:lnTo>
                  <a:lnTo>
                    <a:pt x="76899" y="58537"/>
                  </a:lnTo>
                  <a:lnTo>
                    <a:pt x="76676" y="57646"/>
                  </a:lnTo>
                  <a:lnTo>
                    <a:pt x="76342" y="56756"/>
                  </a:lnTo>
                  <a:lnTo>
                    <a:pt x="76008" y="55977"/>
                  </a:lnTo>
                  <a:lnTo>
                    <a:pt x="75452" y="55198"/>
                  </a:lnTo>
                  <a:lnTo>
                    <a:pt x="75007" y="54419"/>
                  </a:lnTo>
                  <a:lnTo>
                    <a:pt x="74339" y="53751"/>
                  </a:lnTo>
                  <a:lnTo>
                    <a:pt x="73671" y="53195"/>
                  </a:lnTo>
                  <a:lnTo>
                    <a:pt x="72892" y="52639"/>
                  </a:lnTo>
                  <a:lnTo>
                    <a:pt x="72113" y="52193"/>
                  </a:lnTo>
                  <a:lnTo>
                    <a:pt x="71334" y="51748"/>
                  </a:lnTo>
                  <a:lnTo>
                    <a:pt x="70444" y="51414"/>
                  </a:lnTo>
                  <a:lnTo>
                    <a:pt x="69554" y="51192"/>
                  </a:lnTo>
                  <a:lnTo>
                    <a:pt x="68663" y="51081"/>
                  </a:lnTo>
                  <a:lnTo>
                    <a:pt x="67662" y="50969"/>
                  </a:lnTo>
                  <a:lnTo>
                    <a:pt x="57201" y="50969"/>
                  </a:lnTo>
                  <a:lnTo>
                    <a:pt x="56200" y="51081"/>
                  </a:lnTo>
                  <a:lnTo>
                    <a:pt x="55309" y="51192"/>
                  </a:lnTo>
                  <a:lnTo>
                    <a:pt x="54308" y="51414"/>
                  </a:lnTo>
                  <a:lnTo>
                    <a:pt x="53529" y="51748"/>
                  </a:lnTo>
                  <a:lnTo>
                    <a:pt x="52638" y="52193"/>
                  </a:lnTo>
                  <a:lnTo>
                    <a:pt x="51859" y="52639"/>
                  </a:lnTo>
                  <a:lnTo>
                    <a:pt x="51192" y="53195"/>
                  </a:lnTo>
                  <a:lnTo>
                    <a:pt x="50524" y="53751"/>
                  </a:lnTo>
                  <a:lnTo>
                    <a:pt x="49856" y="54419"/>
                  </a:lnTo>
                  <a:lnTo>
                    <a:pt x="49300" y="55198"/>
                  </a:lnTo>
                  <a:lnTo>
                    <a:pt x="48855" y="55977"/>
                  </a:lnTo>
                  <a:lnTo>
                    <a:pt x="48410" y="56756"/>
                  </a:lnTo>
                  <a:lnTo>
                    <a:pt x="48076" y="57646"/>
                  </a:lnTo>
                  <a:lnTo>
                    <a:pt x="47853" y="58537"/>
                  </a:lnTo>
                  <a:lnTo>
                    <a:pt x="47742" y="59538"/>
                  </a:lnTo>
                  <a:lnTo>
                    <a:pt x="47742" y="60540"/>
                  </a:lnTo>
                  <a:lnTo>
                    <a:pt x="47742" y="60985"/>
                  </a:lnTo>
                  <a:lnTo>
                    <a:pt x="43290" y="60762"/>
                  </a:lnTo>
                  <a:lnTo>
                    <a:pt x="39284" y="60540"/>
                  </a:lnTo>
                  <a:lnTo>
                    <a:pt x="35501" y="60206"/>
                  </a:lnTo>
                  <a:lnTo>
                    <a:pt x="31939" y="59761"/>
                  </a:lnTo>
                  <a:lnTo>
                    <a:pt x="28601" y="59427"/>
                  </a:lnTo>
                  <a:lnTo>
                    <a:pt x="25596" y="58982"/>
                  </a:lnTo>
                  <a:lnTo>
                    <a:pt x="20254" y="57980"/>
                  </a:lnTo>
                  <a:lnTo>
                    <a:pt x="15803" y="56979"/>
                  </a:lnTo>
                  <a:lnTo>
                    <a:pt x="12242" y="56088"/>
                  </a:lnTo>
                  <a:lnTo>
                    <a:pt x="9571" y="55198"/>
                  </a:lnTo>
                  <a:lnTo>
                    <a:pt x="7679" y="54419"/>
                  </a:lnTo>
                  <a:lnTo>
                    <a:pt x="7679" y="36947"/>
                  </a:lnTo>
                  <a:lnTo>
                    <a:pt x="7679" y="35946"/>
                  </a:lnTo>
                  <a:lnTo>
                    <a:pt x="7902" y="34833"/>
                  </a:lnTo>
                  <a:lnTo>
                    <a:pt x="8124" y="33831"/>
                  </a:lnTo>
                  <a:lnTo>
                    <a:pt x="8458" y="32941"/>
                  </a:lnTo>
                  <a:lnTo>
                    <a:pt x="8903" y="32051"/>
                  </a:lnTo>
                  <a:lnTo>
                    <a:pt x="9460" y="31161"/>
                  </a:lnTo>
                  <a:lnTo>
                    <a:pt x="10016" y="30382"/>
                  </a:lnTo>
                  <a:lnTo>
                    <a:pt x="10684" y="29603"/>
                  </a:lnTo>
                  <a:lnTo>
                    <a:pt x="11463" y="28935"/>
                  </a:lnTo>
                  <a:lnTo>
                    <a:pt x="12242" y="28267"/>
                  </a:lnTo>
                  <a:lnTo>
                    <a:pt x="13132" y="27822"/>
                  </a:lnTo>
                  <a:lnTo>
                    <a:pt x="14023" y="27377"/>
                  </a:lnTo>
                  <a:lnTo>
                    <a:pt x="15024" y="27043"/>
                  </a:lnTo>
                  <a:lnTo>
                    <a:pt x="16026" y="26709"/>
                  </a:lnTo>
                  <a:lnTo>
                    <a:pt x="17027" y="26598"/>
                  </a:lnTo>
                  <a:lnTo>
                    <a:pt x="18140" y="26487"/>
                  </a:lnTo>
                  <a:close/>
                  <a:moveTo>
                    <a:pt x="67996" y="58648"/>
                  </a:moveTo>
                  <a:lnTo>
                    <a:pt x="68330" y="58759"/>
                  </a:lnTo>
                  <a:lnTo>
                    <a:pt x="68663" y="58871"/>
                  </a:lnTo>
                  <a:lnTo>
                    <a:pt x="68997" y="59204"/>
                  </a:lnTo>
                  <a:lnTo>
                    <a:pt x="69220" y="59427"/>
                  </a:lnTo>
                  <a:lnTo>
                    <a:pt x="69442" y="59761"/>
                  </a:lnTo>
                  <a:lnTo>
                    <a:pt x="69554" y="60095"/>
                  </a:lnTo>
                  <a:lnTo>
                    <a:pt x="69554" y="60540"/>
                  </a:lnTo>
                  <a:lnTo>
                    <a:pt x="69554" y="69443"/>
                  </a:lnTo>
                  <a:lnTo>
                    <a:pt x="69554" y="69888"/>
                  </a:lnTo>
                  <a:lnTo>
                    <a:pt x="69442" y="70222"/>
                  </a:lnTo>
                  <a:lnTo>
                    <a:pt x="69220" y="70556"/>
                  </a:lnTo>
                  <a:lnTo>
                    <a:pt x="68997" y="70778"/>
                  </a:lnTo>
                  <a:lnTo>
                    <a:pt x="68663" y="71112"/>
                  </a:lnTo>
                  <a:lnTo>
                    <a:pt x="68330" y="71223"/>
                  </a:lnTo>
                  <a:lnTo>
                    <a:pt x="67996" y="71335"/>
                  </a:lnTo>
                  <a:lnTo>
                    <a:pt x="56756" y="71335"/>
                  </a:lnTo>
                  <a:lnTo>
                    <a:pt x="56422" y="71223"/>
                  </a:lnTo>
                  <a:lnTo>
                    <a:pt x="56088" y="71112"/>
                  </a:lnTo>
                  <a:lnTo>
                    <a:pt x="55866" y="70778"/>
                  </a:lnTo>
                  <a:lnTo>
                    <a:pt x="55643" y="70556"/>
                  </a:lnTo>
                  <a:lnTo>
                    <a:pt x="55421" y="70222"/>
                  </a:lnTo>
                  <a:lnTo>
                    <a:pt x="55309" y="69888"/>
                  </a:lnTo>
                  <a:lnTo>
                    <a:pt x="55309" y="69443"/>
                  </a:lnTo>
                  <a:lnTo>
                    <a:pt x="55309" y="60540"/>
                  </a:lnTo>
                  <a:lnTo>
                    <a:pt x="55309" y="60095"/>
                  </a:lnTo>
                  <a:lnTo>
                    <a:pt x="55421" y="59761"/>
                  </a:lnTo>
                  <a:lnTo>
                    <a:pt x="55643" y="59427"/>
                  </a:lnTo>
                  <a:lnTo>
                    <a:pt x="55866" y="59204"/>
                  </a:lnTo>
                  <a:lnTo>
                    <a:pt x="56088" y="58871"/>
                  </a:lnTo>
                  <a:lnTo>
                    <a:pt x="56422" y="58759"/>
                  </a:lnTo>
                  <a:lnTo>
                    <a:pt x="56756" y="58648"/>
                  </a:lnTo>
                  <a:close/>
                  <a:moveTo>
                    <a:pt x="50635" y="1"/>
                  </a:moveTo>
                  <a:lnTo>
                    <a:pt x="49522" y="223"/>
                  </a:lnTo>
                  <a:lnTo>
                    <a:pt x="48521" y="446"/>
                  </a:lnTo>
                  <a:lnTo>
                    <a:pt x="47519" y="891"/>
                  </a:lnTo>
                  <a:lnTo>
                    <a:pt x="46518" y="1336"/>
                  </a:lnTo>
                  <a:lnTo>
                    <a:pt x="45627" y="1893"/>
                  </a:lnTo>
                  <a:lnTo>
                    <a:pt x="44737" y="2449"/>
                  </a:lnTo>
                  <a:lnTo>
                    <a:pt x="43958" y="3228"/>
                  </a:lnTo>
                  <a:lnTo>
                    <a:pt x="43290" y="4007"/>
                  </a:lnTo>
                  <a:lnTo>
                    <a:pt x="42623" y="4897"/>
                  </a:lnTo>
                  <a:lnTo>
                    <a:pt x="42066" y="5788"/>
                  </a:lnTo>
                  <a:lnTo>
                    <a:pt x="41621" y="6678"/>
                  </a:lnTo>
                  <a:lnTo>
                    <a:pt x="41287" y="7679"/>
                  </a:lnTo>
                  <a:lnTo>
                    <a:pt x="40954" y="8792"/>
                  </a:lnTo>
                  <a:lnTo>
                    <a:pt x="40842" y="9905"/>
                  </a:lnTo>
                  <a:lnTo>
                    <a:pt x="40731" y="11018"/>
                  </a:lnTo>
                  <a:lnTo>
                    <a:pt x="40731" y="18919"/>
                  </a:lnTo>
                  <a:lnTo>
                    <a:pt x="18029" y="18919"/>
                  </a:lnTo>
                  <a:lnTo>
                    <a:pt x="16137" y="19030"/>
                  </a:lnTo>
                  <a:lnTo>
                    <a:pt x="14356" y="19364"/>
                  </a:lnTo>
                  <a:lnTo>
                    <a:pt x="12687" y="19809"/>
                  </a:lnTo>
                  <a:lnTo>
                    <a:pt x="11018" y="20366"/>
                  </a:lnTo>
                  <a:lnTo>
                    <a:pt x="9460" y="21145"/>
                  </a:lnTo>
                  <a:lnTo>
                    <a:pt x="7902" y="22035"/>
                  </a:lnTo>
                  <a:lnTo>
                    <a:pt x="6566" y="23037"/>
                  </a:lnTo>
                  <a:lnTo>
                    <a:pt x="5342" y="24261"/>
                  </a:lnTo>
                  <a:lnTo>
                    <a:pt x="4118" y="25485"/>
                  </a:lnTo>
                  <a:lnTo>
                    <a:pt x="3117" y="26932"/>
                  </a:lnTo>
                  <a:lnTo>
                    <a:pt x="2226" y="28378"/>
                  </a:lnTo>
                  <a:lnTo>
                    <a:pt x="1447" y="29936"/>
                  </a:lnTo>
                  <a:lnTo>
                    <a:pt x="891" y="31606"/>
                  </a:lnTo>
                  <a:lnTo>
                    <a:pt x="446" y="33386"/>
                  </a:lnTo>
                  <a:lnTo>
                    <a:pt x="112" y="35167"/>
                  </a:lnTo>
                  <a:lnTo>
                    <a:pt x="1" y="36947"/>
                  </a:lnTo>
                  <a:lnTo>
                    <a:pt x="1" y="56867"/>
                  </a:lnTo>
                  <a:lnTo>
                    <a:pt x="1" y="57313"/>
                  </a:lnTo>
                  <a:lnTo>
                    <a:pt x="1" y="57980"/>
                  </a:lnTo>
                  <a:lnTo>
                    <a:pt x="334" y="58648"/>
                  </a:lnTo>
                  <a:lnTo>
                    <a:pt x="780" y="59204"/>
                  </a:lnTo>
                  <a:lnTo>
                    <a:pt x="1002" y="59538"/>
                  </a:lnTo>
                  <a:lnTo>
                    <a:pt x="1336" y="59761"/>
                  </a:lnTo>
                  <a:lnTo>
                    <a:pt x="1670" y="60095"/>
                  </a:lnTo>
                  <a:lnTo>
                    <a:pt x="2338" y="60429"/>
                  </a:lnTo>
                  <a:lnTo>
                    <a:pt x="4229" y="61319"/>
                  </a:lnTo>
                  <a:lnTo>
                    <a:pt x="7457" y="62543"/>
                  </a:lnTo>
                  <a:lnTo>
                    <a:pt x="9571" y="63211"/>
                  </a:lnTo>
                  <a:lnTo>
                    <a:pt x="12131" y="63990"/>
                  </a:lnTo>
                  <a:lnTo>
                    <a:pt x="15024" y="64657"/>
                  </a:lnTo>
                  <a:lnTo>
                    <a:pt x="18363" y="65436"/>
                  </a:lnTo>
                  <a:lnTo>
                    <a:pt x="22035" y="66104"/>
                  </a:lnTo>
                  <a:lnTo>
                    <a:pt x="26153" y="66772"/>
                  </a:lnTo>
                  <a:lnTo>
                    <a:pt x="30827" y="67328"/>
                  </a:lnTo>
                  <a:lnTo>
                    <a:pt x="35834" y="67885"/>
                  </a:lnTo>
                  <a:lnTo>
                    <a:pt x="41399" y="68219"/>
                  </a:lnTo>
                  <a:lnTo>
                    <a:pt x="47408" y="68552"/>
                  </a:lnTo>
                  <a:lnTo>
                    <a:pt x="47408" y="69443"/>
                  </a:lnTo>
                  <a:lnTo>
                    <a:pt x="47519" y="70444"/>
                  </a:lnTo>
                  <a:lnTo>
                    <a:pt x="47631" y="71446"/>
                  </a:lnTo>
                  <a:lnTo>
                    <a:pt x="47853" y="72336"/>
                  </a:lnTo>
                  <a:lnTo>
                    <a:pt x="48187" y="73226"/>
                  </a:lnTo>
                  <a:lnTo>
                    <a:pt x="48521" y="74005"/>
                  </a:lnTo>
                  <a:lnTo>
                    <a:pt x="49077" y="74784"/>
                  </a:lnTo>
                  <a:lnTo>
                    <a:pt x="49634" y="75563"/>
                  </a:lnTo>
                  <a:lnTo>
                    <a:pt x="50190" y="76231"/>
                  </a:lnTo>
                  <a:lnTo>
                    <a:pt x="50858" y="76787"/>
                  </a:lnTo>
                  <a:lnTo>
                    <a:pt x="51637" y="77344"/>
                  </a:lnTo>
                  <a:lnTo>
                    <a:pt x="52416" y="77789"/>
                  </a:lnTo>
                  <a:lnTo>
                    <a:pt x="53195" y="78234"/>
                  </a:lnTo>
                  <a:lnTo>
                    <a:pt x="54085" y="78568"/>
                  </a:lnTo>
                  <a:lnTo>
                    <a:pt x="54975" y="78791"/>
                  </a:lnTo>
                  <a:lnTo>
                    <a:pt x="55977" y="78902"/>
                  </a:lnTo>
                  <a:lnTo>
                    <a:pt x="56867" y="79013"/>
                  </a:lnTo>
                  <a:lnTo>
                    <a:pt x="67328" y="79013"/>
                  </a:lnTo>
                  <a:lnTo>
                    <a:pt x="68330" y="78902"/>
                  </a:lnTo>
                  <a:lnTo>
                    <a:pt x="69331" y="78791"/>
                  </a:lnTo>
                  <a:lnTo>
                    <a:pt x="70221" y="78568"/>
                  </a:lnTo>
                  <a:lnTo>
                    <a:pt x="71112" y="78234"/>
                  </a:lnTo>
                  <a:lnTo>
                    <a:pt x="71891" y="77789"/>
                  </a:lnTo>
                  <a:lnTo>
                    <a:pt x="72670" y="77344"/>
                  </a:lnTo>
                  <a:lnTo>
                    <a:pt x="73449" y="76787"/>
                  </a:lnTo>
                  <a:lnTo>
                    <a:pt x="74116" y="76231"/>
                  </a:lnTo>
                  <a:lnTo>
                    <a:pt x="74673" y="75563"/>
                  </a:lnTo>
                  <a:lnTo>
                    <a:pt x="75229" y="74784"/>
                  </a:lnTo>
                  <a:lnTo>
                    <a:pt x="75674" y="74005"/>
                  </a:lnTo>
                  <a:lnTo>
                    <a:pt x="76120" y="73226"/>
                  </a:lnTo>
                  <a:lnTo>
                    <a:pt x="76453" y="72336"/>
                  </a:lnTo>
                  <a:lnTo>
                    <a:pt x="76676" y="71446"/>
                  </a:lnTo>
                  <a:lnTo>
                    <a:pt x="76787" y="70444"/>
                  </a:lnTo>
                  <a:lnTo>
                    <a:pt x="76899" y="69443"/>
                  </a:lnTo>
                  <a:lnTo>
                    <a:pt x="76899" y="68552"/>
                  </a:lnTo>
                  <a:lnTo>
                    <a:pt x="82908" y="68219"/>
                  </a:lnTo>
                  <a:lnTo>
                    <a:pt x="88472" y="67885"/>
                  </a:lnTo>
                  <a:lnTo>
                    <a:pt x="93480" y="67328"/>
                  </a:lnTo>
                  <a:lnTo>
                    <a:pt x="98154" y="66772"/>
                  </a:lnTo>
                  <a:lnTo>
                    <a:pt x="102272" y="66104"/>
                  </a:lnTo>
                  <a:lnTo>
                    <a:pt x="106055" y="65436"/>
                  </a:lnTo>
                  <a:lnTo>
                    <a:pt x="109282" y="64657"/>
                  </a:lnTo>
                  <a:lnTo>
                    <a:pt x="112176" y="63990"/>
                  </a:lnTo>
                  <a:lnTo>
                    <a:pt x="114735" y="63211"/>
                  </a:lnTo>
                  <a:lnTo>
                    <a:pt x="116850" y="62543"/>
                  </a:lnTo>
                  <a:lnTo>
                    <a:pt x="118630" y="61875"/>
                  </a:lnTo>
                  <a:lnTo>
                    <a:pt x="120077" y="61319"/>
                  </a:lnTo>
                  <a:lnTo>
                    <a:pt x="121969" y="60429"/>
                  </a:lnTo>
                  <a:lnTo>
                    <a:pt x="122637" y="60095"/>
                  </a:lnTo>
                  <a:lnTo>
                    <a:pt x="122971" y="59761"/>
                  </a:lnTo>
                  <a:lnTo>
                    <a:pt x="123638" y="59204"/>
                  </a:lnTo>
                  <a:lnTo>
                    <a:pt x="123972" y="58648"/>
                  </a:lnTo>
                  <a:lnTo>
                    <a:pt x="124306" y="57980"/>
                  </a:lnTo>
                  <a:lnTo>
                    <a:pt x="124306" y="57313"/>
                  </a:lnTo>
                  <a:lnTo>
                    <a:pt x="124306" y="56867"/>
                  </a:lnTo>
                  <a:lnTo>
                    <a:pt x="124306" y="36947"/>
                  </a:lnTo>
                  <a:lnTo>
                    <a:pt x="124195" y="35167"/>
                  </a:lnTo>
                  <a:lnTo>
                    <a:pt x="123861" y="33386"/>
                  </a:lnTo>
                  <a:lnTo>
                    <a:pt x="123416" y="31606"/>
                  </a:lnTo>
                  <a:lnTo>
                    <a:pt x="122859" y="29936"/>
                  </a:lnTo>
                  <a:lnTo>
                    <a:pt x="122080" y="28378"/>
                  </a:lnTo>
                  <a:lnTo>
                    <a:pt x="121190" y="26932"/>
                  </a:lnTo>
                  <a:lnTo>
                    <a:pt x="120188" y="25485"/>
                  </a:lnTo>
                  <a:lnTo>
                    <a:pt x="118964" y="24261"/>
                  </a:lnTo>
                  <a:lnTo>
                    <a:pt x="117740" y="23037"/>
                  </a:lnTo>
                  <a:lnTo>
                    <a:pt x="116293" y="22035"/>
                  </a:lnTo>
                  <a:lnTo>
                    <a:pt x="114847" y="21145"/>
                  </a:lnTo>
                  <a:lnTo>
                    <a:pt x="113289" y="20366"/>
                  </a:lnTo>
                  <a:lnTo>
                    <a:pt x="111619" y="19698"/>
                  </a:lnTo>
                  <a:lnTo>
                    <a:pt x="109839" y="19253"/>
                  </a:lnTo>
                  <a:lnTo>
                    <a:pt x="108058" y="19030"/>
                  </a:lnTo>
                  <a:lnTo>
                    <a:pt x="106167" y="18919"/>
                  </a:lnTo>
                  <a:lnTo>
                    <a:pt x="83464" y="18919"/>
                  </a:lnTo>
                  <a:lnTo>
                    <a:pt x="83464" y="11018"/>
                  </a:lnTo>
                  <a:lnTo>
                    <a:pt x="83353" y="9905"/>
                  </a:lnTo>
                  <a:lnTo>
                    <a:pt x="83242" y="8904"/>
                  </a:lnTo>
                  <a:lnTo>
                    <a:pt x="83019" y="7791"/>
                  </a:lnTo>
                  <a:lnTo>
                    <a:pt x="82685" y="6900"/>
                  </a:lnTo>
                  <a:lnTo>
                    <a:pt x="82240" y="5899"/>
                  </a:lnTo>
                  <a:lnTo>
                    <a:pt x="81684" y="5009"/>
                  </a:lnTo>
                  <a:lnTo>
                    <a:pt x="81127" y="4230"/>
                  </a:lnTo>
                  <a:lnTo>
                    <a:pt x="80460" y="3451"/>
                  </a:lnTo>
                  <a:lnTo>
                    <a:pt x="79681" y="2672"/>
                  </a:lnTo>
                  <a:lnTo>
                    <a:pt x="78902" y="2115"/>
                  </a:lnTo>
                  <a:lnTo>
                    <a:pt x="78011" y="1447"/>
                  </a:lnTo>
                  <a:lnTo>
                    <a:pt x="77121" y="1002"/>
                  </a:lnTo>
                  <a:lnTo>
                    <a:pt x="76120" y="557"/>
                  </a:lnTo>
                  <a:lnTo>
                    <a:pt x="75118" y="335"/>
                  </a:lnTo>
                  <a:lnTo>
                    <a:pt x="74116" y="112"/>
                  </a:lnTo>
                  <a:lnTo>
                    <a:pt x="73004" y="1"/>
                  </a:lnTo>
                  <a:close/>
                </a:path>
              </a:pathLst>
            </a:custGeom>
            <a:solidFill>
              <a:srgbClr val="959CA5"/>
            </a:solidFill>
            <a:ln>
              <a:noFill/>
            </a:ln>
          </p:spPr>
          <p:txBody>
            <a:bodyPr spcFirstLastPara="1" wrap="square" lIns="121900" tIns="121900" rIns="121900" bIns="121900" anchor="ctr" anchorCtr="0">
              <a:noAutofit/>
            </a:bodyPr>
            <a:lstStyle/>
            <a:p>
              <a:endParaRPr sz="2400"/>
            </a:p>
          </p:txBody>
        </p:sp>
      </p:grpSp>
      <p:sp>
        <p:nvSpPr>
          <p:cNvPr id="578" name="Google Shape;578;p85"/>
          <p:cNvSpPr txBox="1"/>
          <p:nvPr/>
        </p:nvSpPr>
        <p:spPr>
          <a:xfrm>
            <a:off x="1671635" y="6082060"/>
            <a:ext cx="2250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5D34AF"/>
                </a:solidFill>
                <a:latin typeface="Google Sans Text"/>
                <a:ea typeface="Google Sans Text"/>
                <a:cs typeface="Google Sans Text"/>
                <a:sym typeface="Google Sans Text"/>
              </a:rPr>
              <a:t>Content</a:t>
            </a:r>
            <a:endParaRPr sz="1200">
              <a:solidFill>
                <a:srgbClr val="5D34AF"/>
              </a:solidFill>
              <a:latin typeface="Google Sans Text"/>
              <a:ea typeface="Google Sans Text"/>
              <a:cs typeface="Google Sans Text"/>
              <a:sym typeface="Google Sans Text"/>
            </a:endParaRPr>
          </a:p>
          <a:p>
            <a:pPr algn="ctr"/>
            <a:r>
              <a:rPr lang="en" sz="1200">
                <a:solidFill>
                  <a:srgbClr val="5D34AF"/>
                </a:solidFill>
                <a:latin typeface="Google Sans Text"/>
                <a:ea typeface="Google Sans Text"/>
                <a:cs typeface="Google Sans Text"/>
                <a:sym typeface="Google Sans Text"/>
              </a:rPr>
              <a:t>marketing</a:t>
            </a:r>
            <a:endParaRPr sz="1200">
              <a:solidFill>
                <a:srgbClr val="5D34AF"/>
              </a:solidFill>
              <a:latin typeface="Google Sans Text"/>
              <a:ea typeface="Google Sans Text"/>
              <a:cs typeface="Google Sans Text"/>
              <a:sym typeface="Google Sans Text"/>
            </a:endParaRPr>
          </a:p>
        </p:txBody>
      </p:sp>
      <p:sp>
        <p:nvSpPr>
          <p:cNvPr id="579" name="Google Shape;579;p85"/>
          <p:cNvSpPr/>
          <p:nvPr/>
        </p:nvSpPr>
        <p:spPr>
          <a:xfrm>
            <a:off x="0" y="924600"/>
            <a:ext cx="89600" cy="5008800"/>
          </a:xfrm>
          <a:prstGeom prst="rect">
            <a:avLst/>
          </a:prstGeom>
          <a:solidFill>
            <a:srgbClr val="5D34AF"/>
          </a:solidFill>
          <a:ln>
            <a:noFill/>
          </a:ln>
        </p:spPr>
        <p:txBody>
          <a:bodyPr spcFirstLastPara="1" wrap="square" lIns="121900" tIns="121900" rIns="121900" bIns="121900" anchor="ctr" anchorCtr="0">
            <a:noAutofit/>
          </a:bodyPr>
          <a:lstStyle/>
          <a:p>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86"/>
          <p:cNvSpPr/>
          <p:nvPr/>
        </p:nvSpPr>
        <p:spPr>
          <a:xfrm>
            <a:off x="7153267" y="1493717"/>
            <a:ext cx="5662000" cy="2706000"/>
          </a:xfrm>
          <a:prstGeom prst="roundRect">
            <a:avLst>
              <a:gd name="adj" fmla="val 16667"/>
            </a:avLst>
          </a:prstGeom>
          <a:noFill/>
          <a:ln w="9525" cap="flat" cmpd="sng">
            <a:solidFill>
              <a:srgbClr val="4285F4"/>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85" name="Google Shape;585;p86"/>
          <p:cNvSpPr txBox="1"/>
          <p:nvPr/>
        </p:nvSpPr>
        <p:spPr>
          <a:xfrm>
            <a:off x="380000" y="1493717"/>
            <a:ext cx="6057600" cy="2706000"/>
          </a:xfrm>
          <a:prstGeom prst="rect">
            <a:avLst/>
          </a:prstGeom>
          <a:noFill/>
          <a:ln>
            <a:noFill/>
          </a:ln>
        </p:spPr>
        <p:txBody>
          <a:bodyPr spcFirstLastPara="1" wrap="square" lIns="122433" tIns="122433" rIns="122433" bIns="122433" anchor="t" anchorCtr="0">
            <a:noAutofit/>
          </a:bodyPr>
          <a:lstStyle/>
          <a:p>
            <a:r>
              <a:rPr lang="en" sz="1733">
                <a:latin typeface="Google Sans Text"/>
                <a:ea typeface="Google Sans Text"/>
                <a:cs typeface="Google Sans Text"/>
                <a:sym typeface="Google Sans Text"/>
              </a:rPr>
              <a:t>Certificate graduates understand concepts core to all </a:t>
            </a:r>
            <a:br>
              <a:rPr lang="en" sz="1733">
                <a:latin typeface="Google Sans Text"/>
                <a:ea typeface="Google Sans Text"/>
                <a:cs typeface="Google Sans Text"/>
                <a:sym typeface="Google Sans Text"/>
              </a:rPr>
            </a:br>
            <a:r>
              <a:rPr lang="en" sz="1733">
                <a:latin typeface="Google Sans Text"/>
                <a:ea typeface="Google Sans Text"/>
                <a:cs typeface="Google Sans Text"/>
                <a:sym typeface="Google Sans Text"/>
              </a:rPr>
              <a:t>IT support jobs, and know how to assemble a computer, write effective support documentation, route paths and subnets, manage device software, and more. </a:t>
            </a:r>
            <a:endParaRPr sz="1733">
              <a:latin typeface="Google Sans Text"/>
              <a:ea typeface="Google Sans Text"/>
              <a:cs typeface="Google Sans Text"/>
              <a:sym typeface="Google Sans Text"/>
            </a:endParaRPr>
          </a:p>
          <a:p>
            <a:endParaRPr sz="1733">
              <a:latin typeface="Google Sans Text"/>
              <a:ea typeface="Google Sans Text"/>
              <a:cs typeface="Google Sans Text"/>
              <a:sym typeface="Google Sans Text"/>
            </a:endParaRPr>
          </a:p>
          <a:p>
            <a:r>
              <a:rPr lang="en" sz="1733">
                <a:latin typeface="Google Sans Text"/>
                <a:ea typeface="Google Sans Text"/>
                <a:cs typeface="Google Sans Text"/>
                <a:sym typeface="Google Sans Text"/>
              </a:rPr>
              <a:t>Graduates also dive into working with Linux, Cloud Computing and Command-Line Interfaces. </a:t>
            </a:r>
            <a:endParaRPr sz="1733">
              <a:solidFill>
                <a:srgbClr val="4285F4"/>
              </a:solidFill>
              <a:latin typeface="Google Sans Text"/>
              <a:ea typeface="Google Sans Text"/>
              <a:cs typeface="Google Sans Text"/>
              <a:sym typeface="Google Sans Text"/>
            </a:endParaRPr>
          </a:p>
        </p:txBody>
      </p:sp>
      <p:sp>
        <p:nvSpPr>
          <p:cNvPr id="586" name="Google Shape;586;p86"/>
          <p:cNvSpPr txBox="1"/>
          <p:nvPr/>
        </p:nvSpPr>
        <p:spPr>
          <a:xfrm>
            <a:off x="7494533" y="1551151"/>
            <a:ext cx="4542000" cy="2337266"/>
          </a:xfrm>
          <a:prstGeom prst="rect">
            <a:avLst/>
          </a:prstGeom>
          <a:noFill/>
          <a:ln>
            <a:noFill/>
          </a:ln>
        </p:spPr>
        <p:txBody>
          <a:bodyPr spcFirstLastPara="1" wrap="square" lIns="121900" tIns="121900" rIns="121900" bIns="121900" anchor="t" anchorCtr="0">
            <a:spAutoFit/>
          </a:bodyPr>
          <a:lstStyle/>
          <a:p>
            <a:r>
              <a:rPr lang="en" sz="1733">
                <a:solidFill>
                  <a:srgbClr val="4285F4"/>
                </a:solidFill>
                <a:latin typeface="Google Sans Text Medium"/>
                <a:ea typeface="Google Sans Text Medium"/>
                <a:cs typeface="Google Sans Text Medium"/>
                <a:sym typeface="Google Sans Text Medium"/>
              </a:rPr>
              <a:t>Qualified for roles such as:</a:t>
            </a:r>
            <a:endParaRPr sz="1733">
              <a:solidFill>
                <a:srgbClr val="4285F4"/>
              </a:solidFill>
              <a:latin typeface="Google Sans Text Medium"/>
              <a:ea typeface="Google Sans Text Medium"/>
              <a:cs typeface="Google Sans Text Medium"/>
              <a:sym typeface="Google Sans Text Medium"/>
            </a:endParaRPr>
          </a:p>
          <a:p>
            <a:endParaRPr sz="1733" b="1">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Database administrator</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IT support specialist</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Help desk technician</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Systems analyst</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IT technician</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Systems analyst</a:t>
            </a:r>
            <a:endParaRPr sz="1467">
              <a:latin typeface="Google Sans Text"/>
              <a:ea typeface="Google Sans Text"/>
              <a:cs typeface="Google Sans Text"/>
              <a:sym typeface="Google Sans Text"/>
            </a:endParaRPr>
          </a:p>
        </p:txBody>
      </p:sp>
      <p:pic>
        <p:nvPicPr>
          <p:cNvPr id="587" name="Google Shape;587;p86"/>
          <p:cNvPicPr preferRelativeResize="0"/>
          <p:nvPr/>
        </p:nvPicPr>
        <p:blipFill rotWithShape="1">
          <a:blip r:embed="rId3">
            <a:alphaModFix/>
          </a:blip>
          <a:srcRect l="-14283" t="-14985" r="-7075" b="-12662"/>
          <a:stretch/>
        </p:blipFill>
        <p:spPr>
          <a:xfrm>
            <a:off x="802841" y="5105385"/>
            <a:ext cx="655859" cy="623167"/>
          </a:xfrm>
          <a:prstGeom prst="rect">
            <a:avLst/>
          </a:prstGeom>
          <a:noFill/>
          <a:ln>
            <a:noFill/>
          </a:ln>
        </p:spPr>
      </p:pic>
      <p:sp>
        <p:nvSpPr>
          <p:cNvPr id="588" name="Google Shape;588;p86"/>
          <p:cNvSpPr txBox="1"/>
          <p:nvPr/>
        </p:nvSpPr>
        <p:spPr>
          <a:xfrm>
            <a:off x="244367" y="5751367"/>
            <a:ext cx="1772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4285F4"/>
                </a:solidFill>
                <a:latin typeface="Google Sans Text"/>
                <a:ea typeface="Google Sans Text"/>
                <a:cs typeface="Google Sans Text"/>
                <a:sym typeface="Google Sans Text"/>
              </a:rPr>
              <a:t>Troubleshooting</a:t>
            </a:r>
            <a:endParaRPr sz="1200">
              <a:solidFill>
                <a:srgbClr val="4285F4"/>
              </a:solidFill>
              <a:latin typeface="Google Sans Text"/>
              <a:ea typeface="Google Sans Text"/>
              <a:cs typeface="Google Sans Text"/>
              <a:sym typeface="Google Sans Text"/>
            </a:endParaRPr>
          </a:p>
        </p:txBody>
      </p:sp>
      <p:sp>
        <p:nvSpPr>
          <p:cNvPr id="589" name="Google Shape;589;p86"/>
          <p:cNvSpPr txBox="1"/>
          <p:nvPr/>
        </p:nvSpPr>
        <p:spPr>
          <a:xfrm>
            <a:off x="1917017" y="5767451"/>
            <a:ext cx="21040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4285F4"/>
                </a:solidFill>
                <a:latin typeface="Google Sans Text"/>
                <a:ea typeface="Google Sans Text"/>
                <a:cs typeface="Google Sans Text"/>
                <a:sym typeface="Google Sans Text"/>
              </a:rPr>
              <a:t>Customer support</a:t>
            </a:r>
            <a:endParaRPr sz="1200">
              <a:solidFill>
                <a:srgbClr val="4285F4"/>
              </a:solidFill>
              <a:latin typeface="Google Sans Text"/>
              <a:ea typeface="Google Sans Text"/>
              <a:cs typeface="Google Sans Text"/>
              <a:sym typeface="Google Sans Text"/>
            </a:endParaRPr>
          </a:p>
        </p:txBody>
      </p:sp>
      <p:pic>
        <p:nvPicPr>
          <p:cNvPr id="590" name="Google Shape;590;p86"/>
          <p:cNvPicPr preferRelativeResize="0"/>
          <p:nvPr/>
        </p:nvPicPr>
        <p:blipFill rotWithShape="1">
          <a:blip r:embed="rId4">
            <a:alphaModFix/>
          </a:blip>
          <a:srcRect t="2380" b="-2380"/>
          <a:stretch/>
        </p:blipFill>
        <p:spPr>
          <a:xfrm>
            <a:off x="2718685" y="5129603"/>
            <a:ext cx="557833" cy="574731"/>
          </a:xfrm>
          <a:prstGeom prst="rect">
            <a:avLst/>
          </a:prstGeom>
          <a:noFill/>
          <a:ln>
            <a:noFill/>
          </a:ln>
        </p:spPr>
      </p:pic>
      <p:sp>
        <p:nvSpPr>
          <p:cNvPr id="591" name="Google Shape;591;p86"/>
          <p:cNvSpPr txBox="1"/>
          <p:nvPr/>
        </p:nvSpPr>
        <p:spPr>
          <a:xfrm>
            <a:off x="3717684" y="5767433"/>
            <a:ext cx="1772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4285F4"/>
                </a:solidFill>
                <a:latin typeface="Google Sans Text"/>
                <a:ea typeface="Google Sans Text"/>
                <a:cs typeface="Google Sans Text"/>
                <a:sym typeface="Google Sans Text"/>
              </a:rPr>
              <a:t>Networking</a:t>
            </a:r>
            <a:endParaRPr sz="1200">
              <a:solidFill>
                <a:srgbClr val="4285F4"/>
              </a:solidFill>
              <a:latin typeface="Google Sans Text"/>
              <a:ea typeface="Google Sans Text"/>
              <a:cs typeface="Google Sans Text"/>
              <a:sym typeface="Google Sans Text"/>
            </a:endParaRPr>
          </a:p>
        </p:txBody>
      </p:sp>
      <p:pic>
        <p:nvPicPr>
          <p:cNvPr id="592" name="Google Shape;592;p86"/>
          <p:cNvPicPr preferRelativeResize="0"/>
          <p:nvPr/>
        </p:nvPicPr>
        <p:blipFill rotWithShape="1">
          <a:blip r:embed="rId5">
            <a:alphaModFix/>
          </a:blip>
          <a:srcRect t="-4345" b="-7361"/>
          <a:stretch/>
        </p:blipFill>
        <p:spPr>
          <a:xfrm>
            <a:off x="4356868" y="5105385"/>
            <a:ext cx="557833" cy="623167"/>
          </a:xfrm>
          <a:prstGeom prst="rect">
            <a:avLst/>
          </a:prstGeom>
          <a:noFill/>
          <a:ln>
            <a:noFill/>
          </a:ln>
        </p:spPr>
      </p:pic>
      <p:pic>
        <p:nvPicPr>
          <p:cNvPr id="593" name="Google Shape;593;p86"/>
          <p:cNvPicPr preferRelativeResize="0"/>
          <p:nvPr/>
        </p:nvPicPr>
        <p:blipFill rotWithShape="1">
          <a:blip r:embed="rId6">
            <a:alphaModFix/>
          </a:blip>
          <a:srcRect l="-5019" t="-6763" b="-15981"/>
          <a:stretch/>
        </p:blipFill>
        <p:spPr>
          <a:xfrm>
            <a:off x="6091000" y="5093041"/>
            <a:ext cx="655867" cy="721459"/>
          </a:xfrm>
          <a:prstGeom prst="rect">
            <a:avLst/>
          </a:prstGeom>
          <a:noFill/>
          <a:ln>
            <a:noFill/>
          </a:ln>
        </p:spPr>
      </p:pic>
      <p:sp>
        <p:nvSpPr>
          <p:cNvPr id="594" name="Google Shape;594;p86"/>
          <p:cNvSpPr txBox="1"/>
          <p:nvPr/>
        </p:nvSpPr>
        <p:spPr>
          <a:xfrm>
            <a:off x="5480533" y="5763851"/>
            <a:ext cx="1876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4285F4"/>
                </a:solidFill>
                <a:latin typeface="Google Sans Text"/>
                <a:ea typeface="Google Sans Text"/>
                <a:cs typeface="Google Sans Text"/>
                <a:sym typeface="Google Sans Text"/>
              </a:rPr>
              <a:t>System administration</a:t>
            </a:r>
            <a:endParaRPr sz="1200">
              <a:solidFill>
                <a:srgbClr val="4285F4"/>
              </a:solidFill>
              <a:latin typeface="Google Sans Text"/>
              <a:ea typeface="Google Sans Text"/>
              <a:cs typeface="Google Sans Text"/>
              <a:sym typeface="Google Sans Text"/>
            </a:endParaRPr>
          </a:p>
        </p:txBody>
      </p:sp>
      <p:sp>
        <p:nvSpPr>
          <p:cNvPr id="595" name="Google Shape;595;p86"/>
          <p:cNvSpPr txBox="1"/>
          <p:nvPr/>
        </p:nvSpPr>
        <p:spPr>
          <a:xfrm>
            <a:off x="8985551" y="5763851"/>
            <a:ext cx="1772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4285F4"/>
                </a:solidFill>
                <a:latin typeface="Google Sans Text"/>
                <a:ea typeface="Google Sans Text"/>
                <a:cs typeface="Google Sans Text"/>
                <a:sym typeface="Google Sans Text"/>
              </a:rPr>
              <a:t>Security</a:t>
            </a:r>
            <a:endParaRPr sz="1200">
              <a:solidFill>
                <a:srgbClr val="4285F4"/>
              </a:solidFill>
              <a:latin typeface="Google Sans Text"/>
              <a:ea typeface="Google Sans Text"/>
              <a:cs typeface="Google Sans Text"/>
              <a:sym typeface="Google Sans Text"/>
            </a:endParaRPr>
          </a:p>
        </p:txBody>
      </p:sp>
      <p:pic>
        <p:nvPicPr>
          <p:cNvPr id="596" name="Google Shape;596;p86"/>
          <p:cNvPicPr preferRelativeResize="0"/>
          <p:nvPr/>
        </p:nvPicPr>
        <p:blipFill rotWithShape="1">
          <a:blip r:embed="rId7">
            <a:alphaModFix/>
          </a:blip>
          <a:srcRect l="-7563" t="-7962" r="-16015" b="-7431"/>
          <a:stretch/>
        </p:blipFill>
        <p:spPr>
          <a:xfrm>
            <a:off x="9593034" y="5165417"/>
            <a:ext cx="557833" cy="576715"/>
          </a:xfrm>
          <a:prstGeom prst="rect">
            <a:avLst/>
          </a:prstGeom>
          <a:noFill/>
          <a:ln>
            <a:noFill/>
          </a:ln>
        </p:spPr>
      </p:pic>
      <p:sp>
        <p:nvSpPr>
          <p:cNvPr id="597" name="Google Shape;597;p86"/>
          <p:cNvSpPr txBox="1"/>
          <p:nvPr/>
        </p:nvSpPr>
        <p:spPr>
          <a:xfrm>
            <a:off x="7347367" y="5763851"/>
            <a:ext cx="1772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4285F4"/>
                </a:solidFill>
                <a:latin typeface="Google Sans Text"/>
                <a:ea typeface="Google Sans Text"/>
                <a:cs typeface="Google Sans Text"/>
                <a:sym typeface="Google Sans Text"/>
              </a:rPr>
              <a:t>Operating systems</a:t>
            </a:r>
            <a:endParaRPr sz="1200">
              <a:solidFill>
                <a:srgbClr val="4285F4"/>
              </a:solidFill>
              <a:latin typeface="Google Sans Text"/>
              <a:ea typeface="Google Sans Text"/>
              <a:cs typeface="Google Sans Text"/>
              <a:sym typeface="Google Sans Text"/>
            </a:endParaRPr>
          </a:p>
        </p:txBody>
      </p:sp>
      <p:pic>
        <p:nvPicPr>
          <p:cNvPr id="598" name="Google Shape;598;p86"/>
          <p:cNvPicPr preferRelativeResize="0"/>
          <p:nvPr/>
        </p:nvPicPr>
        <p:blipFill rotWithShape="1">
          <a:blip r:embed="rId8">
            <a:alphaModFix/>
          </a:blip>
          <a:srcRect l="-11685" t="-17117" r="-19755" b="-14253"/>
          <a:stretch/>
        </p:blipFill>
        <p:spPr>
          <a:xfrm>
            <a:off x="7860792" y="5093052"/>
            <a:ext cx="745957" cy="721467"/>
          </a:xfrm>
          <a:prstGeom prst="rect">
            <a:avLst/>
          </a:prstGeom>
          <a:noFill/>
          <a:ln>
            <a:noFill/>
          </a:ln>
        </p:spPr>
      </p:pic>
      <p:sp>
        <p:nvSpPr>
          <p:cNvPr id="599" name="Google Shape;599;p86"/>
          <p:cNvSpPr txBox="1"/>
          <p:nvPr/>
        </p:nvSpPr>
        <p:spPr>
          <a:xfrm>
            <a:off x="364733" y="4476600"/>
            <a:ext cx="4000000" cy="512857"/>
          </a:xfrm>
          <a:prstGeom prst="rect">
            <a:avLst/>
          </a:prstGeom>
          <a:noFill/>
          <a:ln>
            <a:noFill/>
          </a:ln>
        </p:spPr>
        <p:txBody>
          <a:bodyPr spcFirstLastPara="1" wrap="square" lIns="121900" tIns="121900" rIns="121900" bIns="121900" anchor="t" anchorCtr="0">
            <a:spAutoFit/>
          </a:bodyPr>
          <a:lstStyle/>
          <a:p>
            <a:r>
              <a:rPr lang="en" sz="1733">
                <a:latin typeface="Google Sans Medium"/>
                <a:ea typeface="Google Sans Medium"/>
                <a:cs typeface="Google Sans Medium"/>
                <a:sym typeface="Google Sans Medium"/>
              </a:rPr>
              <a:t>Skills developed:</a:t>
            </a:r>
            <a:endParaRPr sz="1733">
              <a:latin typeface="Google Sans Medium"/>
              <a:ea typeface="Google Sans Medium"/>
              <a:cs typeface="Google Sans Medium"/>
              <a:sym typeface="Google Sans Medium"/>
            </a:endParaRPr>
          </a:p>
        </p:txBody>
      </p:sp>
      <p:sp>
        <p:nvSpPr>
          <p:cNvPr id="600" name="Google Shape;600;p86"/>
          <p:cNvSpPr txBox="1"/>
          <p:nvPr/>
        </p:nvSpPr>
        <p:spPr>
          <a:xfrm>
            <a:off x="356767" y="416367"/>
            <a:ext cx="8558000" cy="954067"/>
          </a:xfrm>
          <a:prstGeom prst="rect">
            <a:avLst/>
          </a:prstGeom>
          <a:noFill/>
          <a:ln>
            <a:noFill/>
          </a:ln>
        </p:spPr>
        <p:txBody>
          <a:bodyPr spcFirstLastPara="1" wrap="square" lIns="121900" tIns="121900" rIns="121900" bIns="121900" anchor="t" anchorCtr="0">
            <a:spAutoFit/>
          </a:bodyPr>
          <a:lstStyle/>
          <a:p>
            <a:pPr>
              <a:lnSpc>
                <a:spcPct val="115000"/>
              </a:lnSpc>
            </a:pPr>
            <a:r>
              <a:rPr lang="en" sz="4000">
                <a:solidFill>
                  <a:srgbClr val="000000"/>
                </a:solidFill>
                <a:latin typeface="Google Sans Medium"/>
                <a:ea typeface="Google Sans Medium"/>
                <a:cs typeface="Google Sans Medium"/>
                <a:sym typeface="Google Sans Medium"/>
              </a:rPr>
              <a:t>Google IT Support Certificate</a:t>
            </a:r>
            <a:endParaRPr sz="3467">
              <a:latin typeface="Google Sans Medium"/>
              <a:ea typeface="Google Sans Medium"/>
              <a:cs typeface="Google Sans Medium"/>
              <a:sym typeface="Google Sans Medium"/>
            </a:endParaRPr>
          </a:p>
        </p:txBody>
      </p:sp>
      <p:sp>
        <p:nvSpPr>
          <p:cNvPr id="601" name="Google Shape;601;p86"/>
          <p:cNvSpPr/>
          <p:nvPr/>
        </p:nvSpPr>
        <p:spPr>
          <a:xfrm>
            <a:off x="12181733" y="0"/>
            <a:ext cx="1285200" cy="6930800"/>
          </a:xfrm>
          <a:prstGeom prst="rect">
            <a:avLst/>
          </a:prstGeom>
          <a:solidFill>
            <a:srgbClr val="FCFCFC"/>
          </a:solidFill>
          <a:ln>
            <a:noFill/>
          </a:ln>
        </p:spPr>
        <p:txBody>
          <a:bodyPr spcFirstLastPara="1" wrap="square" lIns="121900" tIns="121900" rIns="121900" bIns="121900" anchor="ctr" anchorCtr="0">
            <a:noAutofit/>
          </a:bodyPr>
          <a:lstStyle/>
          <a:p>
            <a:endParaRPr sz="2400"/>
          </a:p>
        </p:txBody>
      </p:sp>
      <p:sp>
        <p:nvSpPr>
          <p:cNvPr id="602" name="Google Shape;602;p86"/>
          <p:cNvSpPr/>
          <p:nvPr/>
        </p:nvSpPr>
        <p:spPr>
          <a:xfrm>
            <a:off x="0" y="924600"/>
            <a:ext cx="89600" cy="5008800"/>
          </a:xfrm>
          <a:prstGeom prst="rect">
            <a:avLst/>
          </a:prstGeom>
          <a:solidFill>
            <a:srgbClr val="1F86FC"/>
          </a:solidFill>
          <a:ln>
            <a:noFill/>
          </a:ln>
        </p:spPr>
        <p:txBody>
          <a:bodyPr spcFirstLastPara="1" wrap="square" lIns="121900" tIns="121900" rIns="121900" bIns="121900" anchor="ctr" anchorCtr="0">
            <a:noAutofit/>
          </a:bodyPr>
          <a:lstStyle/>
          <a:p>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p87"/>
          <p:cNvSpPr/>
          <p:nvPr/>
        </p:nvSpPr>
        <p:spPr>
          <a:xfrm>
            <a:off x="7192367" y="1420551"/>
            <a:ext cx="5662000" cy="2706000"/>
          </a:xfrm>
          <a:prstGeom prst="roundRect">
            <a:avLst>
              <a:gd name="adj" fmla="val 16667"/>
            </a:avLst>
          </a:prstGeom>
          <a:noFill/>
          <a:ln w="9525" cap="flat" cmpd="sng">
            <a:solidFill>
              <a:srgbClr val="FBBC04"/>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08" name="Google Shape;608;p87"/>
          <p:cNvSpPr txBox="1"/>
          <p:nvPr/>
        </p:nvSpPr>
        <p:spPr>
          <a:xfrm>
            <a:off x="380000" y="1278367"/>
            <a:ext cx="6230000" cy="2921200"/>
          </a:xfrm>
          <a:prstGeom prst="rect">
            <a:avLst/>
          </a:prstGeom>
          <a:noFill/>
          <a:ln>
            <a:noFill/>
          </a:ln>
        </p:spPr>
        <p:txBody>
          <a:bodyPr spcFirstLastPara="1" wrap="square" lIns="122433" tIns="122433" rIns="122433" bIns="122433" anchor="t" anchorCtr="0">
            <a:noAutofit/>
          </a:bodyPr>
          <a:lstStyle/>
          <a:p>
            <a:pPr>
              <a:buClr>
                <a:schemeClr val="dk1"/>
              </a:buClr>
              <a:buSzPts val="1100"/>
            </a:pPr>
            <a:r>
              <a:rPr lang="en" sz="1600">
                <a:latin typeface="Google Sans Text"/>
                <a:ea typeface="Google Sans Text"/>
                <a:cs typeface="Google Sans Text"/>
                <a:sym typeface="Google Sans Text"/>
              </a:rPr>
              <a:t>Certificate graduates know how to run traditional and Agile projects and programs from initiation to completion. They possess a toolbox of templates and artifacts to manage an array of scenarios and project elements, like schedules, budgets, and product requirements.</a:t>
            </a:r>
            <a:endParaRPr sz="1600">
              <a:latin typeface="Google Sans Text"/>
              <a:ea typeface="Google Sans Text"/>
              <a:cs typeface="Google Sans Text"/>
              <a:sym typeface="Google Sans Text"/>
            </a:endParaRPr>
          </a:p>
          <a:p>
            <a:pPr>
              <a:buClr>
                <a:schemeClr val="dk1"/>
              </a:buClr>
              <a:buSzPts val="1100"/>
            </a:pPr>
            <a:endParaRPr sz="1600">
              <a:latin typeface="Google Sans Text"/>
              <a:ea typeface="Google Sans Text"/>
              <a:cs typeface="Google Sans Text"/>
              <a:sym typeface="Google Sans Text"/>
            </a:endParaRPr>
          </a:p>
          <a:p>
            <a:pPr>
              <a:buClr>
                <a:schemeClr val="dk1"/>
              </a:buClr>
              <a:buSzPts val="1100"/>
            </a:pPr>
            <a:r>
              <a:rPr lang="en" sz="1600">
                <a:latin typeface="Google Sans Text"/>
                <a:ea typeface="Google Sans Text"/>
                <a:cs typeface="Google Sans Text"/>
                <a:sym typeface="Google Sans Text"/>
              </a:rPr>
              <a:t>Graduates also understand organizational structure, process improvement, risk management techniques, and communication and leadership styles. Upon completion, they are eligible for over 100 education hours to qualify for PMI certifications.</a:t>
            </a:r>
            <a:endParaRPr sz="1600">
              <a:latin typeface="Google Sans Text"/>
              <a:ea typeface="Google Sans Text"/>
              <a:cs typeface="Google Sans Text"/>
              <a:sym typeface="Google Sans Text"/>
            </a:endParaRPr>
          </a:p>
        </p:txBody>
      </p:sp>
      <p:sp>
        <p:nvSpPr>
          <p:cNvPr id="609" name="Google Shape;609;p87"/>
          <p:cNvSpPr txBox="1"/>
          <p:nvPr/>
        </p:nvSpPr>
        <p:spPr>
          <a:xfrm>
            <a:off x="7533633" y="1477984"/>
            <a:ext cx="4542000" cy="2856511"/>
          </a:xfrm>
          <a:prstGeom prst="rect">
            <a:avLst/>
          </a:prstGeom>
          <a:noFill/>
          <a:ln>
            <a:noFill/>
          </a:ln>
        </p:spPr>
        <p:txBody>
          <a:bodyPr spcFirstLastPara="1" wrap="square" lIns="121900" tIns="121900" rIns="121900" bIns="121900" anchor="t" anchorCtr="0">
            <a:spAutoFit/>
          </a:bodyPr>
          <a:lstStyle/>
          <a:p>
            <a:r>
              <a:rPr lang="en" sz="1733">
                <a:solidFill>
                  <a:srgbClr val="EA8600"/>
                </a:solidFill>
                <a:latin typeface="Google Sans Text Medium"/>
                <a:ea typeface="Google Sans Text Medium"/>
                <a:cs typeface="Google Sans Text Medium"/>
                <a:sym typeface="Google Sans Text Medium"/>
              </a:rPr>
              <a:t>Qualified for roles such as:</a:t>
            </a:r>
            <a:endParaRPr sz="1733">
              <a:solidFill>
                <a:srgbClr val="EA8600"/>
              </a:solidFill>
              <a:latin typeface="Google Sans Text Medium"/>
              <a:ea typeface="Google Sans Text Medium"/>
              <a:cs typeface="Google Sans Text Medium"/>
              <a:sym typeface="Google Sans Text Medium"/>
            </a:endParaRPr>
          </a:p>
          <a:p>
            <a:endParaRPr sz="1733" b="1">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Project manager</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Scrum Master</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Project coordinator</a:t>
            </a:r>
            <a:endParaRPr sz="1467">
              <a:latin typeface="Google Sans Text"/>
              <a:ea typeface="Google Sans Text"/>
              <a:cs typeface="Google Sans Text"/>
              <a:sym typeface="Google Sans Text"/>
            </a:endParaRPr>
          </a:p>
          <a:p>
            <a:pPr marL="609585" indent="-397923">
              <a:lnSpc>
                <a:spcPct val="115000"/>
              </a:lnSpc>
              <a:buClr>
                <a:srgbClr val="000000"/>
              </a:buClr>
              <a:buSzPts val="1100"/>
              <a:buFont typeface="Google Sans Text"/>
              <a:buChar char="●"/>
            </a:pPr>
            <a:r>
              <a:rPr lang="en" sz="1467">
                <a:latin typeface="Google Sans Text"/>
                <a:ea typeface="Google Sans Text"/>
                <a:cs typeface="Google Sans Text"/>
                <a:sym typeface="Google Sans Text"/>
              </a:rPr>
              <a:t>Operations manager</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Program manager</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Associate solutions consultant</a:t>
            </a:r>
            <a:endParaRPr sz="1467">
              <a:latin typeface="Google Sans Text"/>
              <a:ea typeface="Google Sans Text"/>
              <a:cs typeface="Google Sans Text"/>
              <a:sym typeface="Google Sans Text"/>
            </a:endParaRPr>
          </a:p>
          <a:p>
            <a:pPr marL="609585" indent="-397923">
              <a:lnSpc>
                <a:spcPct val="115000"/>
              </a:lnSpc>
              <a:buClr>
                <a:schemeClr val="dk1"/>
              </a:buClr>
              <a:buSzPts val="1100"/>
              <a:buFont typeface="Google Sans Text"/>
              <a:buChar char="●"/>
            </a:pPr>
            <a:r>
              <a:rPr lang="en" sz="1467">
                <a:latin typeface="Google Sans Text"/>
                <a:ea typeface="Google Sans Text"/>
                <a:cs typeface="Google Sans Text"/>
                <a:sym typeface="Google Sans Text"/>
              </a:rPr>
              <a:t>Supply chain coordinator</a:t>
            </a:r>
            <a:endParaRPr sz="1467">
              <a:latin typeface="Google Sans Text"/>
              <a:ea typeface="Google Sans Text"/>
              <a:cs typeface="Google Sans Text"/>
              <a:sym typeface="Google Sans Text"/>
            </a:endParaRPr>
          </a:p>
          <a:p>
            <a:pPr>
              <a:lnSpc>
                <a:spcPct val="115000"/>
              </a:lnSpc>
            </a:pPr>
            <a:endParaRPr sz="1467">
              <a:latin typeface="Google Sans Text"/>
              <a:ea typeface="Google Sans Text"/>
              <a:cs typeface="Google Sans Text"/>
              <a:sym typeface="Google Sans Text"/>
            </a:endParaRPr>
          </a:p>
        </p:txBody>
      </p:sp>
      <p:sp>
        <p:nvSpPr>
          <p:cNvPr id="610" name="Google Shape;610;p87"/>
          <p:cNvSpPr txBox="1"/>
          <p:nvPr/>
        </p:nvSpPr>
        <p:spPr>
          <a:xfrm>
            <a:off x="356767" y="4496834"/>
            <a:ext cx="4000000" cy="512857"/>
          </a:xfrm>
          <a:prstGeom prst="rect">
            <a:avLst/>
          </a:prstGeom>
          <a:noFill/>
          <a:ln>
            <a:noFill/>
          </a:ln>
        </p:spPr>
        <p:txBody>
          <a:bodyPr spcFirstLastPara="1" wrap="square" lIns="121900" tIns="121900" rIns="121900" bIns="121900" anchor="t" anchorCtr="0">
            <a:spAutoFit/>
          </a:bodyPr>
          <a:lstStyle/>
          <a:p>
            <a:r>
              <a:rPr lang="en" sz="1733">
                <a:latin typeface="Google Sans Medium"/>
                <a:ea typeface="Google Sans Medium"/>
                <a:cs typeface="Google Sans Medium"/>
                <a:sym typeface="Google Sans Medium"/>
              </a:rPr>
              <a:t>Skills developed:</a:t>
            </a:r>
            <a:endParaRPr sz="1733">
              <a:latin typeface="Google Sans Medium"/>
              <a:ea typeface="Google Sans Medium"/>
              <a:cs typeface="Google Sans Medium"/>
              <a:sym typeface="Google Sans Medium"/>
            </a:endParaRPr>
          </a:p>
        </p:txBody>
      </p:sp>
      <p:sp>
        <p:nvSpPr>
          <p:cNvPr id="611" name="Google Shape;611;p87"/>
          <p:cNvSpPr txBox="1"/>
          <p:nvPr/>
        </p:nvSpPr>
        <p:spPr>
          <a:xfrm>
            <a:off x="356767" y="355534"/>
            <a:ext cx="11656000" cy="954067"/>
          </a:xfrm>
          <a:prstGeom prst="rect">
            <a:avLst/>
          </a:prstGeom>
          <a:noFill/>
          <a:ln>
            <a:noFill/>
          </a:ln>
        </p:spPr>
        <p:txBody>
          <a:bodyPr spcFirstLastPara="1" wrap="square" lIns="121900" tIns="121900" rIns="121900" bIns="121900" anchor="t" anchorCtr="0">
            <a:spAutoFit/>
          </a:bodyPr>
          <a:lstStyle/>
          <a:p>
            <a:pPr>
              <a:lnSpc>
                <a:spcPct val="115000"/>
              </a:lnSpc>
            </a:pPr>
            <a:r>
              <a:rPr lang="en" sz="4000">
                <a:solidFill>
                  <a:srgbClr val="000000"/>
                </a:solidFill>
                <a:latin typeface="Google Sans Medium"/>
                <a:ea typeface="Google Sans Medium"/>
                <a:cs typeface="Google Sans Medium"/>
                <a:sym typeface="Google Sans Medium"/>
              </a:rPr>
              <a:t>Google </a:t>
            </a:r>
            <a:r>
              <a:rPr lang="en" sz="4000">
                <a:latin typeface="Google Sans Medium"/>
                <a:ea typeface="Google Sans Medium"/>
                <a:cs typeface="Google Sans Medium"/>
                <a:sym typeface="Google Sans Medium"/>
              </a:rPr>
              <a:t>Project Management</a:t>
            </a:r>
            <a:r>
              <a:rPr lang="en" sz="4000">
                <a:solidFill>
                  <a:srgbClr val="000000"/>
                </a:solidFill>
                <a:latin typeface="Google Sans Medium"/>
                <a:ea typeface="Google Sans Medium"/>
                <a:cs typeface="Google Sans Medium"/>
                <a:sym typeface="Google Sans Medium"/>
              </a:rPr>
              <a:t> Certificate</a:t>
            </a:r>
            <a:endParaRPr sz="3467">
              <a:latin typeface="Google Sans Medium"/>
              <a:ea typeface="Google Sans Medium"/>
              <a:cs typeface="Google Sans Medium"/>
              <a:sym typeface="Google Sans Medium"/>
            </a:endParaRPr>
          </a:p>
        </p:txBody>
      </p:sp>
      <p:sp>
        <p:nvSpPr>
          <p:cNvPr id="612" name="Google Shape;612;p87"/>
          <p:cNvSpPr/>
          <p:nvPr/>
        </p:nvSpPr>
        <p:spPr>
          <a:xfrm>
            <a:off x="12147833" y="-237100"/>
            <a:ext cx="1285200" cy="6930800"/>
          </a:xfrm>
          <a:prstGeom prst="rect">
            <a:avLst/>
          </a:prstGeom>
          <a:solidFill>
            <a:srgbClr val="FCFCFC"/>
          </a:solidFill>
          <a:ln>
            <a:noFill/>
          </a:ln>
        </p:spPr>
        <p:txBody>
          <a:bodyPr spcFirstLastPara="1" wrap="square" lIns="121900" tIns="121900" rIns="121900" bIns="121900" anchor="ctr" anchorCtr="0">
            <a:noAutofit/>
          </a:bodyPr>
          <a:lstStyle/>
          <a:p>
            <a:endParaRPr sz="2400"/>
          </a:p>
        </p:txBody>
      </p:sp>
      <p:pic>
        <p:nvPicPr>
          <p:cNvPr id="613" name="Google Shape;613;p87"/>
          <p:cNvPicPr preferRelativeResize="0"/>
          <p:nvPr/>
        </p:nvPicPr>
        <p:blipFill rotWithShape="1">
          <a:blip r:embed="rId3">
            <a:alphaModFix/>
          </a:blip>
          <a:srcRect l="-6626" r="-6649"/>
          <a:stretch/>
        </p:blipFill>
        <p:spPr>
          <a:xfrm>
            <a:off x="2813434" y="5376051"/>
            <a:ext cx="634797" cy="523667"/>
          </a:xfrm>
          <a:prstGeom prst="rect">
            <a:avLst/>
          </a:prstGeom>
          <a:noFill/>
          <a:ln>
            <a:noFill/>
          </a:ln>
        </p:spPr>
      </p:pic>
      <p:sp>
        <p:nvSpPr>
          <p:cNvPr id="614" name="Google Shape;614;p87"/>
          <p:cNvSpPr txBox="1"/>
          <p:nvPr/>
        </p:nvSpPr>
        <p:spPr>
          <a:xfrm>
            <a:off x="2244433" y="5903533"/>
            <a:ext cx="1772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EA8600"/>
                </a:solidFill>
                <a:latin typeface="Google Sans Text"/>
                <a:ea typeface="Google Sans Text"/>
                <a:cs typeface="Google Sans Text"/>
                <a:sym typeface="Google Sans Text"/>
              </a:rPr>
              <a:t>Team management</a:t>
            </a:r>
            <a:endParaRPr sz="1200">
              <a:solidFill>
                <a:srgbClr val="EA8600"/>
              </a:solidFill>
              <a:latin typeface="Google Sans Text"/>
              <a:ea typeface="Google Sans Text"/>
              <a:cs typeface="Google Sans Text"/>
              <a:sym typeface="Google Sans Text"/>
            </a:endParaRPr>
          </a:p>
        </p:txBody>
      </p:sp>
      <p:sp>
        <p:nvSpPr>
          <p:cNvPr id="615" name="Google Shape;615;p87"/>
          <p:cNvSpPr txBox="1"/>
          <p:nvPr/>
        </p:nvSpPr>
        <p:spPr>
          <a:xfrm>
            <a:off x="167617" y="5816400"/>
            <a:ext cx="21040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EA8600"/>
                </a:solidFill>
                <a:latin typeface="Google Sans Text"/>
                <a:ea typeface="Google Sans Text"/>
                <a:cs typeface="Google Sans Text"/>
                <a:sym typeface="Google Sans Text"/>
              </a:rPr>
              <a:t>Scheduling &amp; Project Management Software</a:t>
            </a:r>
            <a:endParaRPr sz="1200">
              <a:solidFill>
                <a:srgbClr val="EA8600"/>
              </a:solidFill>
              <a:latin typeface="Google Sans Text"/>
              <a:ea typeface="Google Sans Text"/>
              <a:cs typeface="Google Sans Text"/>
              <a:sym typeface="Google Sans Text"/>
            </a:endParaRPr>
          </a:p>
        </p:txBody>
      </p:sp>
      <p:pic>
        <p:nvPicPr>
          <p:cNvPr id="616" name="Google Shape;616;p87"/>
          <p:cNvPicPr preferRelativeResize="0"/>
          <p:nvPr/>
        </p:nvPicPr>
        <p:blipFill rotWithShape="1">
          <a:blip r:embed="rId4">
            <a:alphaModFix/>
          </a:blip>
          <a:srcRect r="-18441" b="-7793"/>
          <a:stretch/>
        </p:blipFill>
        <p:spPr>
          <a:xfrm>
            <a:off x="970861" y="5223315"/>
            <a:ext cx="554667" cy="622719"/>
          </a:xfrm>
          <a:prstGeom prst="rect">
            <a:avLst/>
          </a:prstGeom>
          <a:noFill/>
          <a:ln>
            <a:noFill/>
          </a:ln>
        </p:spPr>
      </p:pic>
      <p:sp>
        <p:nvSpPr>
          <p:cNvPr id="617" name="Google Shape;617;p87"/>
          <p:cNvSpPr txBox="1"/>
          <p:nvPr/>
        </p:nvSpPr>
        <p:spPr>
          <a:xfrm>
            <a:off x="3947633" y="5851467"/>
            <a:ext cx="1772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EA8600"/>
                </a:solidFill>
                <a:latin typeface="Google Sans Text"/>
                <a:ea typeface="Google Sans Text"/>
                <a:cs typeface="Google Sans Text"/>
                <a:sym typeface="Google Sans Text"/>
              </a:rPr>
              <a:t>Negotiating &amp; Communication</a:t>
            </a:r>
            <a:endParaRPr sz="1200">
              <a:solidFill>
                <a:srgbClr val="EA8600"/>
              </a:solidFill>
              <a:latin typeface="Google Sans Text"/>
              <a:ea typeface="Google Sans Text"/>
              <a:cs typeface="Google Sans Text"/>
              <a:sym typeface="Google Sans Text"/>
            </a:endParaRPr>
          </a:p>
        </p:txBody>
      </p:sp>
      <p:pic>
        <p:nvPicPr>
          <p:cNvPr id="618" name="Google Shape;618;p87"/>
          <p:cNvPicPr preferRelativeResize="0"/>
          <p:nvPr/>
        </p:nvPicPr>
        <p:blipFill rotWithShape="1">
          <a:blip r:embed="rId5">
            <a:alphaModFix/>
          </a:blip>
          <a:srcRect t="951" b="951"/>
          <a:stretch/>
        </p:blipFill>
        <p:spPr>
          <a:xfrm>
            <a:off x="4556700" y="5332508"/>
            <a:ext cx="554667" cy="506609"/>
          </a:xfrm>
          <a:prstGeom prst="rect">
            <a:avLst/>
          </a:prstGeom>
          <a:noFill/>
          <a:ln>
            <a:noFill/>
          </a:ln>
        </p:spPr>
      </p:pic>
      <p:pic>
        <p:nvPicPr>
          <p:cNvPr id="619" name="Google Shape;619;p87"/>
          <p:cNvPicPr preferRelativeResize="0"/>
          <p:nvPr/>
        </p:nvPicPr>
        <p:blipFill rotWithShape="1">
          <a:blip r:embed="rId6">
            <a:alphaModFix/>
          </a:blip>
          <a:srcRect l="-14796" r="-13870"/>
          <a:stretch/>
        </p:blipFill>
        <p:spPr>
          <a:xfrm>
            <a:off x="6296567" y="5300000"/>
            <a:ext cx="673831" cy="523667"/>
          </a:xfrm>
          <a:prstGeom prst="rect">
            <a:avLst/>
          </a:prstGeom>
          <a:noFill/>
          <a:ln>
            <a:noFill/>
          </a:ln>
        </p:spPr>
      </p:pic>
      <p:sp>
        <p:nvSpPr>
          <p:cNvPr id="620" name="Google Shape;620;p87"/>
          <p:cNvSpPr txBox="1"/>
          <p:nvPr/>
        </p:nvSpPr>
        <p:spPr>
          <a:xfrm>
            <a:off x="5747084" y="5871917"/>
            <a:ext cx="1876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EA8600"/>
                </a:solidFill>
                <a:latin typeface="Google Sans Text"/>
                <a:ea typeface="Google Sans Text"/>
                <a:cs typeface="Google Sans Text"/>
                <a:sym typeface="Google Sans Text"/>
              </a:rPr>
              <a:t>Budget management</a:t>
            </a:r>
            <a:endParaRPr sz="1200">
              <a:solidFill>
                <a:srgbClr val="EA8600"/>
              </a:solidFill>
              <a:latin typeface="Google Sans Text"/>
              <a:ea typeface="Google Sans Text"/>
              <a:cs typeface="Google Sans Text"/>
              <a:sym typeface="Google Sans Text"/>
            </a:endParaRPr>
          </a:p>
        </p:txBody>
      </p:sp>
      <p:sp>
        <p:nvSpPr>
          <p:cNvPr id="621" name="Google Shape;621;p87"/>
          <p:cNvSpPr txBox="1"/>
          <p:nvPr/>
        </p:nvSpPr>
        <p:spPr>
          <a:xfrm>
            <a:off x="9353700" y="5871917"/>
            <a:ext cx="1772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EA8600"/>
                </a:solidFill>
                <a:latin typeface="Google Sans Text"/>
                <a:ea typeface="Google Sans Text"/>
                <a:cs typeface="Google Sans Text"/>
                <a:sym typeface="Google Sans Text"/>
              </a:rPr>
              <a:t>Presenting</a:t>
            </a:r>
            <a:endParaRPr sz="1200">
              <a:solidFill>
                <a:srgbClr val="EA8600"/>
              </a:solidFill>
              <a:latin typeface="Google Sans Text"/>
              <a:ea typeface="Google Sans Text"/>
              <a:cs typeface="Google Sans Text"/>
              <a:sym typeface="Google Sans Text"/>
            </a:endParaRPr>
          </a:p>
        </p:txBody>
      </p:sp>
      <p:pic>
        <p:nvPicPr>
          <p:cNvPr id="622" name="Google Shape;622;p87"/>
          <p:cNvPicPr preferRelativeResize="0"/>
          <p:nvPr/>
        </p:nvPicPr>
        <p:blipFill rotWithShape="1">
          <a:blip r:embed="rId7">
            <a:alphaModFix/>
          </a:blip>
          <a:srcRect t="7749" b="7741"/>
          <a:stretch/>
        </p:blipFill>
        <p:spPr>
          <a:xfrm>
            <a:off x="9929483" y="5302196"/>
            <a:ext cx="557800" cy="519305"/>
          </a:xfrm>
          <a:prstGeom prst="rect">
            <a:avLst/>
          </a:prstGeom>
          <a:noFill/>
          <a:ln>
            <a:noFill/>
          </a:ln>
        </p:spPr>
      </p:pic>
      <p:sp>
        <p:nvSpPr>
          <p:cNvPr id="623" name="Google Shape;623;p87"/>
          <p:cNvSpPr txBox="1"/>
          <p:nvPr/>
        </p:nvSpPr>
        <p:spPr>
          <a:xfrm>
            <a:off x="7715517" y="5871917"/>
            <a:ext cx="1772800" cy="344800"/>
          </a:xfrm>
          <a:prstGeom prst="rect">
            <a:avLst/>
          </a:prstGeom>
          <a:noFill/>
          <a:ln>
            <a:noFill/>
          </a:ln>
        </p:spPr>
        <p:txBody>
          <a:bodyPr spcFirstLastPara="1" wrap="square" lIns="121900" tIns="121900" rIns="121900" bIns="121900" anchor="t" anchorCtr="0">
            <a:noAutofit/>
          </a:bodyPr>
          <a:lstStyle/>
          <a:p>
            <a:pPr algn="ctr"/>
            <a:r>
              <a:rPr lang="en" sz="1200">
                <a:solidFill>
                  <a:srgbClr val="EA8600"/>
                </a:solidFill>
                <a:latin typeface="Google Sans Text"/>
                <a:ea typeface="Google Sans Text"/>
                <a:cs typeface="Google Sans Text"/>
                <a:sym typeface="Google Sans Text"/>
              </a:rPr>
              <a:t>Customer service</a:t>
            </a:r>
            <a:endParaRPr sz="1200">
              <a:solidFill>
                <a:srgbClr val="EA8600"/>
              </a:solidFill>
              <a:latin typeface="Google Sans Text"/>
              <a:ea typeface="Google Sans Text"/>
              <a:cs typeface="Google Sans Text"/>
              <a:sym typeface="Google Sans Text"/>
            </a:endParaRPr>
          </a:p>
        </p:txBody>
      </p:sp>
      <p:pic>
        <p:nvPicPr>
          <p:cNvPr id="624" name="Google Shape;624;p87"/>
          <p:cNvPicPr preferRelativeResize="0"/>
          <p:nvPr/>
        </p:nvPicPr>
        <p:blipFill rotWithShape="1">
          <a:blip r:embed="rId8">
            <a:alphaModFix/>
          </a:blip>
          <a:srcRect t="2380" b="-2380"/>
          <a:stretch/>
        </p:blipFill>
        <p:spPr>
          <a:xfrm>
            <a:off x="8323001" y="5274469"/>
            <a:ext cx="557833" cy="574731"/>
          </a:xfrm>
          <a:prstGeom prst="rect">
            <a:avLst/>
          </a:prstGeom>
          <a:noFill/>
          <a:ln>
            <a:noFill/>
          </a:ln>
        </p:spPr>
      </p:pic>
      <p:sp>
        <p:nvSpPr>
          <p:cNvPr id="625" name="Google Shape;625;p87"/>
          <p:cNvSpPr/>
          <p:nvPr/>
        </p:nvSpPr>
        <p:spPr>
          <a:xfrm>
            <a:off x="0" y="924600"/>
            <a:ext cx="89600" cy="5008800"/>
          </a:xfrm>
          <a:prstGeom prst="rect">
            <a:avLst/>
          </a:prstGeom>
          <a:solidFill>
            <a:srgbClr val="EA8600"/>
          </a:solidFill>
          <a:ln>
            <a:noFill/>
          </a:ln>
        </p:spPr>
        <p:txBody>
          <a:bodyPr spcFirstLastPara="1" wrap="square" lIns="121900" tIns="121900" rIns="121900" bIns="121900" anchor="ctr" anchorCtr="0">
            <a:noAutofit/>
          </a:bodyPr>
          <a:lstStyle/>
          <a:p>
            <a:endParaRPr sz="2400">
              <a:solidFill>
                <a:srgbClr val="EA8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88"/>
          <p:cNvSpPr/>
          <p:nvPr/>
        </p:nvSpPr>
        <p:spPr>
          <a:xfrm>
            <a:off x="7153267" y="1493717"/>
            <a:ext cx="5662000" cy="2706000"/>
          </a:xfrm>
          <a:prstGeom prst="roundRect">
            <a:avLst>
              <a:gd name="adj" fmla="val 16667"/>
            </a:avLst>
          </a:prstGeom>
          <a:noFill/>
          <a:ln w="9525" cap="flat" cmpd="sng">
            <a:solidFill>
              <a:srgbClr val="34A85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31" name="Google Shape;631;p88"/>
          <p:cNvSpPr txBox="1"/>
          <p:nvPr/>
        </p:nvSpPr>
        <p:spPr>
          <a:xfrm>
            <a:off x="380000" y="1493717"/>
            <a:ext cx="6057600" cy="2706000"/>
          </a:xfrm>
          <a:prstGeom prst="rect">
            <a:avLst/>
          </a:prstGeom>
          <a:noFill/>
          <a:ln>
            <a:noFill/>
          </a:ln>
        </p:spPr>
        <p:txBody>
          <a:bodyPr spcFirstLastPara="1" wrap="square" lIns="122433" tIns="122433" rIns="122433" bIns="122433" anchor="t" anchorCtr="0">
            <a:noAutofit/>
          </a:bodyPr>
          <a:lstStyle/>
          <a:p>
            <a:r>
              <a:rPr lang="en" sz="1600">
                <a:latin typeface="Google Sans Text"/>
                <a:ea typeface="Google Sans Text"/>
                <a:cs typeface="Google Sans Text"/>
                <a:sym typeface="Google Sans Text"/>
              </a:rPr>
              <a:t>Certificate graduates know how to follow the UX design process, understand the basics of UX research, and can work with Figma and Adobe XD — two of the most in-demand </a:t>
            </a:r>
            <a:br>
              <a:rPr lang="en" sz="1600">
                <a:latin typeface="Google Sans Text"/>
                <a:ea typeface="Google Sans Text"/>
                <a:cs typeface="Google Sans Text"/>
                <a:sym typeface="Google Sans Text"/>
              </a:rPr>
            </a:br>
            <a:r>
              <a:rPr lang="en" sz="1600">
                <a:latin typeface="Google Sans Text"/>
                <a:ea typeface="Google Sans Text"/>
                <a:cs typeface="Google Sans Text"/>
                <a:sym typeface="Google Sans Text"/>
              </a:rPr>
              <a:t>design tools by employers. </a:t>
            </a:r>
            <a:endParaRPr sz="1600">
              <a:latin typeface="Google Sans Text"/>
              <a:ea typeface="Google Sans Text"/>
              <a:cs typeface="Google Sans Text"/>
              <a:sym typeface="Google Sans Text"/>
            </a:endParaRPr>
          </a:p>
          <a:p>
            <a:endParaRPr sz="1600">
              <a:latin typeface="Google Sans Text"/>
              <a:ea typeface="Google Sans Text"/>
              <a:cs typeface="Google Sans Text"/>
              <a:sym typeface="Google Sans Text"/>
            </a:endParaRPr>
          </a:p>
          <a:p>
            <a:r>
              <a:rPr lang="en" sz="1600">
                <a:latin typeface="Google Sans Text"/>
                <a:ea typeface="Google Sans Text"/>
                <a:cs typeface="Google Sans Text"/>
                <a:sym typeface="Google Sans Text"/>
              </a:rPr>
              <a:t>Graduates also build portfolio websites to showcase their projects, including a mobile app, a responsive website, and </a:t>
            </a:r>
            <a:br>
              <a:rPr lang="en" sz="1600">
                <a:latin typeface="Google Sans Text"/>
                <a:ea typeface="Google Sans Text"/>
                <a:cs typeface="Google Sans Text"/>
                <a:sym typeface="Google Sans Text"/>
              </a:rPr>
            </a:br>
            <a:r>
              <a:rPr lang="en" sz="1600">
                <a:latin typeface="Google Sans Text"/>
                <a:ea typeface="Google Sans Text"/>
                <a:cs typeface="Google Sans Text"/>
                <a:sym typeface="Google Sans Text"/>
              </a:rPr>
              <a:t>a cross-platform experience.  </a:t>
            </a:r>
            <a:endParaRPr sz="1600">
              <a:solidFill>
                <a:srgbClr val="34A853"/>
              </a:solidFill>
              <a:latin typeface="Google Sans Text"/>
              <a:ea typeface="Google Sans Text"/>
              <a:cs typeface="Google Sans Text"/>
              <a:sym typeface="Google Sans Text"/>
            </a:endParaRPr>
          </a:p>
        </p:txBody>
      </p:sp>
      <p:sp>
        <p:nvSpPr>
          <p:cNvPr id="632" name="Google Shape;632;p88"/>
          <p:cNvSpPr txBox="1"/>
          <p:nvPr/>
        </p:nvSpPr>
        <p:spPr>
          <a:xfrm>
            <a:off x="7494533" y="1551167"/>
            <a:ext cx="4542000" cy="2856511"/>
          </a:xfrm>
          <a:prstGeom prst="rect">
            <a:avLst/>
          </a:prstGeom>
          <a:noFill/>
          <a:ln>
            <a:noFill/>
          </a:ln>
        </p:spPr>
        <p:txBody>
          <a:bodyPr spcFirstLastPara="1" wrap="square" lIns="121900" tIns="121900" rIns="121900" bIns="121900" anchor="t" anchorCtr="0">
            <a:spAutoFit/>
          </a:bodyPr>
          <a:lstStyle/>
          <a:p>
            <a:r>
              <a:rPr lang="en" sz="1733">
                <a:solidFill>
                  <a:srgbClr val="34A853"/>
                </a:solidFill>
                <a:latin typeface="Google Sans Text Medium"/>
                <a:ea typeface="Google Sans Text Medium"/>
                <a:cs typeface="Google Sans Text Medium"/>
                <a:sym typeface="Google Sans Text Medium"/>
              </a:rPr>
              <a:t>Qualified for roles such as:</a:t>
            </a:r>
            <a:endParaRPr sz="1733">
              <a:solidFill>
                <a:srgbClr val="34A853"/>
              </a:solidFill>
              <a:latin typeface="Google Sans Text Medium"/>
              <a:ea typeface="Google Sans Text Medium"/>
              <a:cs typeface="Google Sans Text Medium"/>
              <a:sym typeface="Google Sans Text Medium"/>
            </a:endParaRPr>
          </a:p>
          <a:p>
            <a:endParaRPr sz="1733" b="1">
              <a:latin typeface="Google Sans Text"/>
              <a:ea typeface="Google Sans Text"/>
              <a:cs typeface="Google Sans Text"/>
              <a:sym typeface="Google Sans Text"/>
            </a:endParaRPr>
          </a:p>
          <a:p>
            <a:pPr marL="609585" indent="-397923">
              <a:lnSpc>
                <a:spcPct val="115000"/>
              </a:lnSpc>
              <a:buClr>
                <a:srgbClr val="434343"/>
              </a:buClr>
              <a:buSzPts val="1100"/>
              <a:buFont typeface="Google Sans Text"/>
              <a:buChar char="●"/>
            </a:pPr>
            <a:r>
              <a:rPr lang="en" sz="1467">
                <a:solidFill>
                  <a:srgbClr val="434343"/>
                </a:solidFill>
                <a:latin typeface="Google Sans Text"/>
                <a:ea typeface="Google Sans Text"/>
                <a:cs typeface="Google Sans Text"/>
                <a:sym typeface="Google Sans Text"/>
              </a:rPr>
              <a:t>UX designer</a:t>
            </a:r>
            <a:endParaRPr sz="1467">
              <a:solidFill>
                <a:srgbClr val="434343"/>
              </a:solidFill>
              <a:latin typeface="Google Sans Text"/>
              <a:ea typeface="Google Sans Text"/>
              <a:cs typeface="Google Sans Text"/>
              <a:sym typeface="Google Sans Text"/>
            </a:endParaRPr>
          </a:p>
          <a:p>
            <a:pPr marL="609585" indent="-397923">
              <a:lnSpc>
                <a:spcPct val="115000"/>
              </a:lnSpc>
              <a:buClr>
                <a:srgbClr val="434343"/>
              </a:buClr>
              <a:buSzPts val="1100"/>
              <a:buFont typeface="Google Sans Text"/>
              <a:buChar char="●"/>
            </a:pPr>
            <a:r>
              <a:rPr lang="en" sz="1467">
                <a:solidFill>
                  <a:srgbClr val="434343"/>
                </a:solidFill>
                <a:latin typeface="Google Sans Text"/>
                <a:ea typeface="Google Sans Text"/>
                <a:cs typeface="Google Sans Text"/>
                <a:sym typeface="Google Sans Text"/>
              </a:rPr>
              <a:t>UI designer</a:t>
            </a:r>
            <a:endParaRPr sz="1467">
              <a:solidFill>
                <a:srgbClr val="434343"/>
              </a:solidFill>
              <a:latin typeface="Google Sans Text"/>
              <a:ea typeface="Google Sans Text"/>
              <a:cs typeface="Google Sans Text"/>
              <a:sym typeface="Google Sans Text"/>
            </a:endParaRPr>
          </a:p>
          <a:p>
            <a:pPr marL="609585" indent="-397923">
              <a:lnSpc>
                <a:spcPct val="115000"/>
              </a:lnSpc>
              <a:buClr>
                <a:srgbClr val="434343"/>
              </a:buClr>
              <a:buSzPts val="1100"/>
              <a:buFont typeface="Google Sans Text"/>
              <a:buChar char="●"/>
            </a:pPr>
            <a:r>
              <a:rPr lang="en" sz="1467">
                <a:solidFill>
                  <a:srgbClr val="434343"/>
                </a:solidFill>
                <a:latin typeface="Google Sans Text"/>
                <a:ea typeface="Google Sans Text"/>
                <a:cs typeface="Google Sans Text"/>
                <a:sym typeface="Google Sans Text"/>
              </a:rPr>
              <a:t>Product designer</a:t>
            </a:r>
            <a:endParaRPr sz="1467">
              <a:solidFill>
                <a:srgbClr val="434343"/>
              </a:solidFill>
              <a:latin typeface="Google Sans Text"/>
              <a:ea typeface="Google Sans Text"/>
              <a:cs typeface="Google Sans Text"/>
              <a:sym typeface="Google Sans Text"/>
            </a:endParaRPr>
          </a:p>
          <a:p>
            <a:pPr marL="609585" indent="-397923">
              <a:lnSpc>
                <a:spcPct val="115000"/>
              </a:lnSpc>
              <a:buClr>
                <a:srgbClr val="434343"/>
              </a:buClr>
              <a:buSzPts val="1100"/>
              <a:buFont typeface="Google Sans Text"/>
              <a:buChar char="●"/>
            </a:pPr>
            <a:r>
              <a:rPr lang="en" sz="1467">
                <a:solidFill>
                  <a:srgbClr val="434343"/>
                </a:solidFill>
                <a:latin typeface="Google Sans Text"/>
                <a:ea typeface="Google Sans Text"/>
                <a:cs typeface="Google Sans Text"/>
                <a:sym typeface="Google Sans Text"/>
              </a:rPr>
              <a:t>Visual designer</a:t>
            </a:r>
            <a:endParaRPr sz="1467">
              <a:solidFill>
                <a:srgbClr val="434343"/>
              </a:solidFill>
              <a:latin typeface="Google Sans Text"/>
              <a:ea typeface="Google Sans Text"/>
              <a:cs typeface="Google Sans Text"/>
              <a:sym typeface="Google Sans Text"/>
            </a:endParaRPr>
          </a:p>
          <a:p>
            <a:pPr marL="609585" indent="-397923">
              <a:lnSpc>
                <a:spcPct val="115000"/>
              </a:lnSpc>
              <a:buClr>
                <a:srgbClr val="434343"/>
              </a:buClr>
              <a:buSzPts val="1100"/>
              <a:buFont typeface="Google Sans Text"/>
              <a:buChar char="●"/>
            </a:pPr>
            <a:r>
              <a:rPr lang="en" sz="1467">
                <a:solidFill>
                  <a:srgbClr val="434343"/>
                </a:solidFill>
                <a:latin typeface="Google Sans Text"/>
                <a:ea typeface="Google Sans Text"/>
                <a:cs typeface="Google Sans Text"/>
                <a:sym typeface="Google Sans Text"/>
              </a:rPr>
              <a:t>UX consultant</a:t>
            </a:r>
            <a:endParaRPr sz="1467">
              <a:solidFill>
                <a:srgbClr val="434343"/>
              </a:solidFill>
              <a:latin typeface="Google Sans Text"/>
              <a:ea typeface="Google Sans Text"/>
              <a:cs typeface="Google Sans Text"/>
              <a:sym typeface="Google Sans Text"/>
            </a:endParaRPr>
          </a:p>
          <a:p>
            <a:pPr marL="609585" indent="-397923">
              <a:lnSpc>
                <a:spcPct val="115000"/>
              </a:lnSpc>
              <a:buClr>
                <a:srgbClr val="434343"/>
              </a:buClr>
              <a:buSzPts val="1100"/>
              <a:buFont typeface="Google Sans Text"/>
              <a:buChar char="●"/>
            </a:pPr>
            <a:r>
              <a:rPr lang="en" sz="1467">
                <a:solidFill>
                  <a:srgbClr val="434343"/>
                </a:solidFill>
                <a:latin typeface="Google Sans Text"/>
                <a:ea typeface="Google Sans Text"/>
                <a:cs typeface="Google Sans Text"/>
                <a:sym typeface="Google Sans Text"/>
              </a:rPr>
              <a:t>UX strategist</a:t>
            </a:r>
            <a:endParaRPr sz="1467">
              <a:solidFill>
                <a:srgbClr val="434343"/>
              </a:solidFill>
              <a:latin typeface="Google Sans Text"/>
              <a:ea typeface="Google Sans Text"/>
              <a:cs typeface="Google Sans Text"/>
              <a:sym typeface="Google Sans Text"/>
            </a:endParaRPr>
          </a:p>
          <a:p>
            <a:pPr>
              <a:lnSpc>
                <a:spcPct val="115000"/>
              </a:lnSpc>
            </a:pPr>
            <a:endParaRPr sz="1467">
              <a:latin typeface="Google Sans Text"/>
              <a:ea typeface="Google Sans Text"/>
              <a:cs typeface="Google Sans Text"/>
              <a:sym typeface="Google Sans Text"/>
            </a:endParaRPr>
          </a:p>
          <a:p>
            <a:pPr>
              <a:lnSpc>
                <a:spcPct val="115000"/>
              </a:lnSpc>
            </a:pPr>
            <a:endParaRPr sz="1467">
              <a:latin typeface="Google Sans Text"/>
              <a:ea typeface="Google Sans Text"/>
              <a:cs typeface="Google Sans Text"/>
              <a:sym typeface="Google Sans Text"/>
            </a:endParaRPr>
          </a:p>
        </p:txBody>
      </p:sp>
      <p:sp>
        <p:nvSpPr>
          <p:cNvPr id="633" name="Google Shape;633;p88"/>
          <p:cNvSpPr txBox="1"/>
          <p:nvPr/>
        </p:nvSpPr>
        <p:spPr>
          <a:xfrm>
            <a:off x="364733" y="4476600"/>
            <a:ext cx="4000000" cy="512857"/>
          </a:xfrm>
          <a:prstGeom prst="rect">
            <a:avLst/>
          </a:prstGeom>
          <a:noFill/>
          <a:ln>
            <a:noFill/>
          </a:ln>
        </p:spPr>
        <p:txBody>
          <a:bodyPr spcFirstLastPara="1" wrap="square" lIns="121900" tIns="121900" rIns="121900" bIns="121900" anchor="t" anchorCtr="0">
            <a:spAutoFit/>
          </a:bodyPr>
          <a:lstStyle/>
          <a:p>
            <a:r>
              <a:rPr lang="en" sz="1733">
                <a:latin typeface="Google Sans Medium"/>
                <a:ea typeface="Google Sans Medium"/>
                <a:cs typeface="Google Sans Medium"/>
                <a:sym typeface="Google Sans Medium"/>
              </a:rPr>
              <a:t>Skills developed:</a:t>
            </a:r>
            <a:endParaRPr sz="1733">
              <a:latin typeface="Google Sans Medium"/>
              <a:ea typeface="Google Sans Medium"/>
              <a:cs typeface="Google Sans Medium"/>
              <a:sym typeface="Google Sans Medium"/>
            </a:endParaRPr>
          </a:p>
        </p:txBody>
      </p:sp>
      <p:sp>
        <p:nvSpPr>
          <p:cNvPr id="634" name="Google Shape;634;p88"/>
          <p:cNvSpPr txBox="1"/>
          <p:nvPr/>
        </p:nvSpPr>
        <p:spPr>
          <a:xfrm>
            <a:off x="356767" y="416367"/>
            <a:ext cx="11656000" cy="954067"/>
          </a:xfrm>
          <a:prstGeom prst="rect">
            <a:avLst/>
          </a:prstGeom>
          <a:noFill/>
          <a:ln>
            <a:noFill/>
          </a:ln>
        </p:spPr>
        <p:txBody>
          <a:bodyPr spcFirstLastPara="1" wrap="square" lIns="121900" tIns="121900" rIns="121900" bIns="121900" anchor="t" anchorCtr="0">
            <a:spAutoFit/>
          </a:bodyPr>
          <a:lstStyle/>
          <a:p>
            <a:pPr>
              <a:lnSpc>
                <a:spcPct val="115000"/>
              </a:lnSpc>
            </a:pPr>
            <a:r>
              <a:rPr lang="en" sz="4000">
                <a:solidFill>
                  <a:srgbClr val="000000"/>
                </a:solidFill>
                <a:latin typeface="Google Sans Medium"/>
                <a:ea typeface="Google Sans Medium"/>
                <a:cs typeface="Google Sans Medium"/>
                <a:sym typeface="Google Sans Medium"/>
              </a:rPr>
              <a:t>Google </a:t>
            </a:r>
            <a:r>
              <a:rPr lang="en" sz="4000">
                <a:latin typeface="Google Sans Medium"/>
                <a:ea typeface="Google Sans Medium"/>
                <a:cs typeface="Google Sans Medium"/>
                <a:sym typeface="Google Sans Medium"/>
              </a:rPr>
              <a:t>UX Design</a:t>
            </a:r>
            <a:r>
              <a:rPr lang="en" sz="4000">
                <a:solidFill>
                  <a:srgbClr val="000000"/>
                </a:solidFill>
                <a:latin typeface="Google Sans Medium"/>
                <a:ea typeface="Google Sans Medium"/>
                <a:cs typeface="Google Sans Medium"/>
                <a:sym typeface="Google Sans Medium"/>
              </a:rPr>
              <a:t> Certificate</a:t>
            </a:r>
            <a:endParaRPr sz="3467">
              <a:latin typeface="Google Sans Medium"/>
              <a:ea typeface="Google Sans Medium"/>
              <a:cs typeface="Google Sans Medium"/>
              <a:sym typeface="Google Sans Medium"/>
            </a:endParaRPr>
          </a:p>
        </p:txBody>
      </p:sp>
      <p:sp>
        <p:nvSpPr>
          <p:cNvPr id="635" name="Google Shape;635;p88"/>
          <p:cNvSpPr/>
          <p:nvPr/>
        </p:nvSpPr>
        <p:spPr>
          <a:xfrm>
            <a:off x="12106933" y="0"/>
            <a:ext cx="1285200" cy="6930800"/>
          </a:xfrm>
          <a:prstGeom prst="rect">
            <a:avLst/>
          </a:prstGeom>
          <a:solidFill>
            <a:srgbClr val="FCFCFC"/>
          </a:solidFill>
          <a:ln>
            <a:noFill/>
          </a:ln>
        </p:spPr>
        <p:txBody>
          <a:bodyPr spcFirstLastPara="1" wrap="square" lIns="121900" tIns="121900" rIns="121900" bIns="121900" anchor="ctr" anchorCtr="0">
            <a:noAutofit/>
          </a:bodyPr>
          <a:lstStyle/>
          <a:p>
            <a:endParaRPr sz="2400"/>
          </a:p>
        </p:txBody>
      </p:sp>
      <p:pic>
        <p:nvPicPr>
          <p:cNvPr id="636" name="Google Shape;636;p88"/>
          <p:cNvPicPr preferRelativeResize="0"/>
          <p:nvPr/>
        </p:nvPicPr>
        <p:blipFill rotWithShape="1">
          <a:blip r:embed="rId3">
            <a:alphaModFix/>
          </a:blip>
          <a:srcRect t="-4700" b="10"/>
          <a:stretch/>
        </p:blipFill>
        <p:spPr>
          <a:xfrm>
            <a:off x="721517" y="5221883"/>
            <a:ext cx="529064" cy="588000"/>
          </a:xfrm>
          <a:prstGeom prst="rect">
            <a:avLst/>
          </a:prstGeom>
          <a:noFill/>
          <a:ln>
            <a:noFill/>
          </a:ln>
        </p:spPr>
      </p:pic>
      <p:sp>
        <p:nvSpPr>
          <p:cNvPr id="637" name="Google Shape;637;p88"/>
          <p:cNvSpPr txBox="1"/>
          <p:nvPr/>
        </p:nvSpPr>
        <p:spPr>
          <a:xfrm>
            <a:off x="37933" y="5839417"/>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34A853"/>
                </a:solidFill>
                <a:latin typeface="Google Sans Text"/>
                <a:ea typeface="Google Sans Text"/>
                <a:cs typeface="Google Sans Text"/>
                <a:sym typeface="Google Sans Text"/>
              </a:rPr>
              <a:t>User research</a:t>
            </a:r>
            <a:endParaRPr sz="1200">
              <a:solidFill>
                <a:srgbClr val="34A853"/>
              </a:solidFill>
              <a:latin typeface="Google Sans Text"/>
              <a:ea typeface="Google Sans Text"/>
              <a:cs typeface="Google Sans Text"/>
              <a:sym typeface="Google Sans Text"/>
            </a:endParaRPr>
          </a:p>
        </p:txBody>
      </p:sp>
      <p:sp>
        <p:nvSpPr>
          <p:cNvPr id="638" name="Google Shape;638;p88"/>
          <p:cNvSpPr txBox="1"/>
          <p:nvPr/>
        </p:nvSpPr>
        <p:spPr>
          <a:xfrm>
            <a:off x="1818817" y="5839433"/>
            <a:ext cx="14568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34A853"/>
                </a:solidFill>
                <a:latin typeface="Google Sans Text"/>
                <a:ea typeface="Google Sans Text"/>
                <a:cs typeface="Google Sans Text"/>
                <a:sym typeface="Google Sans Text"/>
              </a:rPr>
              <a:t>Wireframe</a:t>
            </a:r>
            <a:endParaRPr sz="1200">
              <a:solidFill>
                <a:srgbClr val="34A853"/>
              </a:solidFill>
              <a:latin typeface="Google Sans Text"/>
              <a:ea typeface="Google Sans Text"/>
              <a:cs typeface="Google Sans Text"/>
              <a:sym typeface="Google Sans Text"/>
            </a:endParaRPr>
          </a:p>
        </p:txBody>
      </p:sp>
      <p:pic>
        <p:nvPicPr>
          <p:cNvPr id="639" name="Google Shape;639;p88"/>
          <p:cNvPicPr preferRelativeResize="0"/>
          <p:nvPr/>
        </p:nvPicPr>
        <p:blipFill rotWithShape="1">
          <a:blip r:embed="rId4">
            <a:alphaModFix/>
          </a:blip>
          <a:srcRect l="-3464" r="-3144"/>
          <a:stretch/>
        </p:blipFill>
        <p:spPr>
          <a:xfrm>
            <a:off x="2248884" y="5267142"/>
            <a:ext cx="596667" cy="497492"/>
          </a:xfrm>
          <a:prstGeom prst="rect">
            <a:avLst/>
          </a:prstGeom>
          <a:noFill/>
          <a:ln>
            <a:noFill/>
          </a:ln>
        </p:spPr>
      </p:pic>
      <p:sp>
        <p:nvSpPr>
          <p:cNvPr id="640" name="Google Shape;640;p88"/>
          <p:cNvSpPr txBox="1"/>
          <p:nvPr/>
        </p:nvSpPr>
        <p:spPr>
          <a:xfrm>
            <a:off x="3246412" y="5839443"/>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34A853"/>
                </a:solidFill>
                <a:latin typeface="Google Sans Text"/>
                <a:ea typeface="Google Sans Text"/>
                <a:cs typeface="Google Sans Text"/>
                <a:sym typeface="Google Sans Text"/>
              </a:rPr>
              <a:t>Prototype</a:t>
            </a:r>
            <a:endParaRPr sz="1200">
              <a:solidFill>
                <a:srgbClr val="34A853"/>
              </a:solidFill>
              <a:latin typeface="Google Sans Text"/>
              <a:ea typeface="Google Sans Text"/>
              <a:cs typeface="Google Sans Text"/>
              <a:sym typeface="Google Sans Text"/>
            </a:endParaRPr>
          </a:p>
        </p:txBody>
      </p:sp>
      <p:pic>
        <p:nvPicPr>
          <p:cNvPr id="641" name="Google Shape;641;p88"/>
          <p:cNvPicPr preferRelativeResize="0"/>
          <p:nvPr/>
        </p:nvPicPr>
        <p:blipFill rotWithShape="1">
          <a:blip r:embed="rId5">
            <a:alphaModFix/>
          </a:blip>
          <a:srcRect l="-1906" r="-8298"/>
          <a:stretch/>
        </p:blipFill>
        <p:spPr>
          <a:xfrm>
            <a:off x="3843867" y="5254993"/>
            <a:ext cx="701500" cy="521775"/>
          </a:xfrm>
          <a:prstGeom prst="rect">
            <a:avLst/>
          </a:prstGeom>
          <a:noFill/>
          <a:ln>
            <a:noFill/>
          </a:ln>
        </p:spPr>
      </p:pic>
      <p:pic>
        <p:nvPicPr>
          <p:cNvPr id="642" name="Google Shape;642;p88"/>
          <p:cNvPicPr preferRelativeResize="0"/>
          <p:nvPr/>
        </p:nvPicPr>
        <p:blipFill rotWithShape="1">
          <a:blip r:embed="rId6">
            <a:alphaModFix/>
          </a:blip>
          <a:srcRect t="-8087" b="-4868"/>
          <a:stretch/>
        </p:blipFill>
        <p:spPr>
          <a:xfrm>
            <a:off x="5555118" y="5217096"/>
            <a:ext cx="529033" cy="597571"/>
          </a:xfrm>
          <a:prstGeom prst="rect">
            <a:avLst/>
          </a:prstGeom>
          <a:noFill/>
          <a:ln>
            <a:noFill/>
          </a:ln>
        </p:spPr>
      </p:pic>
      <p:sp>
        <p:nvSpPr>
          <p:cNvPr id="643" name="Google Shape;643;p88"/>
          <p:cNvSpPr txBox="1"/>
          <p:nvPr/>
        </p:nvSpPr>
        <p:spPr>
          <a:xfrm>
            <a:off x="4815833" y="5864241"/>
            <a:ext cx="20076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34A853"/>
                </a:solidFill>
                <a:latin typeface="Google Sans Text"/>
                <a:ea typeface="Google Sans Text"/>
                <a:cs typeface="Google Sans Text"/>
                <a:sym typeface="Google Sans Text"/>
              </a:rPr>
              <a:t>Test designs</a:t>
            </a:r>
            <a:endParaRPr sz="1200">
              <a:solidFill>
                <a:srgbClr val="34A853"/>
              </a:solidFill>
              <a:latin typeface="Google Sans Text"/>
              <a:ea typeface="Google Sans Text"/>
              <a:cs typeface="Google Sans Text"/>
              <a:sym typeface="Google Sans Text"/>
            </a:endParaRPr>
          </a:p>
        </p:txBody>
      </p:sp>
      <p:sp>
        <p:nvSpPr>
          <p:cNvPr id="644" name="Google Shape;644;p88"/>
          <p:cNvSpPr txBox="1"/>
          <p:nvPr/>
        </p:nvSpPr>
        <p:spPr>
          <a:xfrm>
            <a:off x="8473653" y="5864247"/>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34A853"/>
                </a:solidFill>
                <a:latin typeface="Google Sans Text"/>
                <a:ea typeface="Google Sans Text"/>
                <a:cs typeface="Google Sans Text"/>
                <a:sym typeface="Google Sans Text"/>
              </a:rPr>
              <a:t>Create a portfolio</a:t>
            </a:r>
            <a:endParaRPr sz="1200">
              <a:solidFill>
                <a:srgbClr val="34A853"/>
              </a:solidFill>
              <a:latin typeface="Google Sans Text"/>
              <a:ea typeface="Google Sans Text"/>
              <a:cs typeface="Google Sans Text"/>
              <a:sym typeface="Google Sans Text"/>
            </a:endParaRPr>
          </a:p>
        </p:txBody>
      </p:sp>
      <p:pic>
        <p:nvPicPr>
          <p:cNvPr id="645" name="Google Shape;645;p88"/>
          <p:cNvPicPr preferRelativeResize="0"/>
          <p:nvPr/>
        </p:nvPicPr>
        <p:blipFill rotWithShape="1">
          <a:blip r:embed="rId7">
            <a:alphaModFix/>
          </a:blip>
          <a:srcRect l="-4123" t="-8008" b="-64"/>
          <a:stretch/>
        </p:blipFill>
        <p:spPr>
          <a:xfrm>
            <a:off x="9123533" y="5240595"/>
            <a:ext cx="596667" cy="550539"/>
          </a:xfrm>
          <a:prstGeom prst="rect">
            <a:avLst/>
          </a:prstGeom>
          <a:noFill/>
          <a:ln>
            <a:noFill/>
          </a:ln>
        </p:spPr>
      </p:pic>
      <p:sp>
        <p:nvSpPr>
          <p:cNvPr id="646" name="Google Shape;646;p88"/>
          <p:cNvSpPr txBox="1"/>
          <p:nvPr/>
        </p:nvSpPr>
        <p:spPr>
          <a:xfrm>
            <a:off x="6599704" y="5864240"/>
            <a:ext cx="1896400" cy="364000"/>
          </a:xfrm>
          <a:prstGeom prst="rect">
            <a:avLst/>
          </a:prstGeom>
          <a:noFill/>
          <a:ln>
            <a:noFill/>
          </a:ln>
        </p:spPr>
        <p:txBody>
          <a:bodyPr spcFirstLastPara="1" wrap="square" lIns="121900" tIns="121900" rIns="121900" bIns="121900" anchor="t" anchorCtr="0">
            <a:noAutofit/>
          </a:bodyPr>
          <a:lstStyle/>
          <a:p>
            <a:pPr algn="ctr"/>
            <a:r>
              <a:rPr lang="en" sz="1200">
                <a:solidFill>
                  <a:srgbClr val="34A853"/>
                </a:solidFill>
                <a:latin typeface="Google Sans Text"/>
                <a:ea typeface="Google Sans Text"/>
                <a:cs typeface="Google Sans Text"/>
                <a:sym typeface="Google Sans Text"/>
              </a:rPr>
              <a:t>Usability studies</a:t>
            </a:r>
            <a:endParaRPr sz="1200">
              <a:solidFill>
                <a:srgbClr val="34A853"/>
              </a:solidFill>
              <a:latin typeface="Google Sans Text"/>
              <a:ea typeface="Google Sans Text"/>
              <a:cs typeface="Google Sans Text"/>
              <a:sym typeface="Google Sans Text"/>
            </a:endParaRPr>
          </a:p>
        </p:txBody>
      </p:sp>
      <p:pic>
        <p:nvPicPr>
          <p:cNvPr id="647" name="Google Shape;647;p88"/>
          <p:cNvPicPr preferRelativeResize="0"/>
          <p:nvPr/>
        </p:nvPicPr>
        <p:blipFill rotWithShape="1">
          <a:blip r:embed="rId8">
            <a:alphaModFix/>
          </a:blip>
          <a:srcRect t="-6746" b="-9168"/>
          <a:stretch/>
        </p:blipFill>
        <p:spPr>
          <a:xfrm>
            <a:off x="7308201" y="5178901"/>
            <a:ext cx="479407" cy="673967"/>
          </a:xfrm>
          <a:prstGeom prst="rect">
            <a:avLst/>
          </a:prstGeom>
          <a:noFill/>
          <a:ln>
            <a:noFill/>
          </a:ln>
        </p:spPr>
      </p:pic>
      <p:sp>
        <p:nvSpPr>
          <p:cNvPr id="648" name="Google Shape;648;p88"/>
          <p:cNvSpPr/>
          <p:nvPr/>
        </p:nvSpPr>
        <p:spPr>
          <a:xfrm>
            <a:off x="0" y="924600"/>
            <a:ext cx="89600" cy="5008800"/>
          </a:xfrm>
          <a:prstGeom prst="rect">
            <a:avLst/>
          </a:prstGeom>
          <a:solidFill>
            <a:srgbClr val="34A353"/>
          </a:solidFill>
          <a:ln>
            <a:noFill/>
          </a:ln>
        </p:spPr>
        <p:txBody>
          <a:bodyPr spcFirstLastPara="1" wrap="square" lIns="121900" tIns="121900" rIns="121900" bIns="121900" anchor="ctr" anchorCtr="0">
            <a:noAutofit/>
          </a:bodyPr>
          <a:lstStyle/>
          <a:p>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3" name="Google Shape;653;p89"/>
          <p:cNvSpPr txBox="1"/>
          <p:nvPr/>
        </p:nvSpPr>
        <p:spPr>
          <a:xfrm>
            <a:off x="351467" y="231533"/>
            <a:ext cx="6588000" cy="395600"/>
          </a:xfrm>
          <a:prstGeom prst="rect">
            <a:avLst/>
          </a:prstGeom>
          <a:noFill/>
          <a:ln>
            <a:noFill/>
          </a:ln>
        </p:spPr>
        <p:txBody>
          <a:bodyPr spcFirstLastPara="1" wrap="square" lIns="121900" tIns="121900" rIns="121900" bIns="121900" anchor="t" anchorCtr="0">
            <a:noAutofit/>
          </a:bodyPr>
          <a:lstStyle/>
          <a:p>
            <a:pPr>
              <a:lnSpc>
                <a:spcPct val="115000"/>
              </a:lnSpc>
            </a:pPr>
            <a:r>
              <a:rPr lang="en" sz="1600" b="1">
                <a:solidFill>
                  <a:srgbClr val="4285F4"/>
                </a:solidFill>
                <a:latin typeface="Google Sans"/>
                <a:ea typeface="Google Sans"/>
                <a:cs typeface="Google Sans"/>
                <a:sym typeface="Google Sans"/>
              </a:rPr>
              <a:t>Career Resources</a:t>
            </a:r>
            <a:endParaRPr sz="1600" b="1">
              <a:solidFill>
                <a:srgbClr val="4285F4"/>
              </a:solidFill>
              <a:latin typeface="Google Sans"/>
              <a:ea typeface="Google Sans"/>
              <a:cs typeface="Google Sans"/>
              <a:sym typeface="Google Sans"/>
            </a:endParaRPr>
          </a:p>
        </p:txBody>
      </p:sp>
      <p:sp>
        <p:nvSpPr>
          <p:cNvPr id="654" name="Google Shape;654;p89"/>
          <p:cNvSpPr/>
          <p:nvPr/>
        </p:nvSpPr>
        <p:spPr>
          <a:xfrm>
            <a:off x="0" y="924600"/>
            <a:ext cx="89600" cy="5008800"/>
          </a:xfrm>
          <a:prstGeom prst="rect">
            <a:avLst/>
          </a:prstGeom>
          <a:solidFill>
            <a:srgbClr val="1F86FC"/>
          </a:solidFill>
          <a:ln>
            <a:noFill/>
          </a:ln>
        </p:spPr>
        <p:txBody>
          <a:bodyPr spcFirstLastPara="1" wrap="square" lIns="121900" tIns="121900" rIns="121900" bIns="121900" anchor="ctr" anchorCtr="0">
            <a:noAutofit/>
          </a:bodyPr>
          <a:lstStyle/>
          <a:p>
            <a:endParaRPr sz="2400"/>
          </a:p>
        </p:txBody>
      </p:sp>
      <p:sp>
        <p:nvSpPr>
          <p:cNvPr id="655" name="Google Shape;655;p89"/>
          <p:cNvSpPr txBox="1"/>
          <p:nvPr/>
        </p:nvSpPr>
        <p:spPr>
          <a:xfrm>
            <a:off x="1255911" y="2543252"/>
            <a:ext cx="7480000" cy="809600"/>
          </a:xfrm>
          <a:prstGeom prst="rect">
            <a:avLst/>
          </a:prstGeom>
          <a:noFill/>
          <a:ln>
            <a:noFill/>
          </a:ln>
        </p:spPr>
        <p:txBody>
          <a:bodyPr spcFirstLastPara="1" wrap="square" lIns="121900" tIns="121900" rIns="121900" bIns="121900" anchor="t" anchorCtr="0">
            <a:noAutofit/>
          </a:bodyPr>
          <a:lstStyle/>
          <a:p>
            <a:r>
              <a:rPr lang="en" sz="1600" b="1">
                <a:solidFill>
                  <a:srgbClr val="EA4335"/>
                </a:solidFill>
                <a:latin typeface="Google Sans"/>
                <a:ea typeface="Google Sans"/>
                <a:cs typeface="Google Sans"/>
                <a:sym typeface="Google Sans"/>
              </a:rPr>
              <a:t>Practice With Big Interview</a:t>
            </a:r>
            <a:endParaRPr sz="1600" b="1">
              <a:solidFill>
                <a:srgbClr val="EA4335"/>
              </a:solidFill>
              <a:latin typeface="Google Sans"/>
              <a:ea typeface="Google Sans"/>
              <a:cs typeface="Google Sans"/>
              <a:sym typeface="Google Sans"/>
            </a:endParaRPr>
          </a:p>
          <a:p>
            <a:pPr>
              <a:spcBef>
                <a:spcPts val="667"/>
              </a:spcBef>
            </a:pPr>
            <a:r>
              <a:rPr lang="en" sz="1333">
                <a:solidFill>
                  <a:srgbClr val="595959"/>
                </a:solidFill>
                <a:latin typeface="Google Sans"/>
                <a:ea typeface="Google Sans"/>
                <a:cs typeface="Google Sans"/>
                <a:sym typeface="Google Sans"/>
              </a:rPr>
              <a:t>Build your resume, participate in simulated mock interviews, and receive job search tips: Register with your name, email address, and password. Go to the Learn page. Click Google Certificates Practice Sets.</a:t>
            </a:r>
            <a:endParaRPr sz="1333">
              <a:solidFill>
                <a:srgbClr val="595959"/>
              </a:solidFill>
              <a:latin typeface="Google Sans"/>
              <a:ea typeface="Google Sans"/>
              <a:cs typeface="Google Sans"/>
              <a:sym typeface="Google Sans"/>
            </a:endParaRPr>
          </a:p>
          <a:p>
            <a:pPr>
              <a:lnSpc>
                <a:spcPct val="115000"/>
              </a:lnSpc>
              <a:spcBef>
                <a:spcPts val="667"/>
              </a:spcBef>
            </a:pPr>
            <a:r>
              <a:rPr lang="en" sz="1067" u="sng">
                <a:solidFill>
                  <a:schemeClr val="hlink"/>
                </a:solidFill>
                <a:latin typeface="Google Sans"/>
                <a:ea typeface="Google Sans"/>
                <a:cs typeface="Google Sans"/>
                <a:sym typeface="Google Sans"/>
                <a:hlinkClick r:id="rId3"/>
              </a:rPr>
              <a:t>googlecerts.biginterview.com</a:t>
            </a:r>
            <a:endParaRPr sz="1067" u="sng">
              <a:solidFill>
                <a:srgbClr val="EA4335"/>
              </a:solidFill>
              <a:latin typeface="Google Sans"/>
              <a:ea typeface="Google Sans"/>
              <a:cs typeface="Google Sans"/>
              <a:sym typeface="Google Sans"/>
            </a:endParaRPr>
          </a:p>
        </p:txBody>
      </p:sp>
      <p:sp>
        <p:nvSpPr>
          <p:cNvPr id="656" name="Google Shape;656;p89"/>
          <p:cNvSpPr txBox="1"/>
          <p:nvPr/>
        </p:nvSpPr>
        <p:spPr>
          <a:xfrm>
            <a:off x="1204733" y="829033"/>
            <a:ext cx="7480000" cy="1668000"/>
          </a:xfrm>
          <a:prstGeom prst="rect">
            <a:avLst/>
          </a:prstGeom>
          <a:noFill/>
          <a:ln>
            <a:noFill/>
          </a:ln>
        </p:spPr>
        <p:txBody>
          <a:bodyPr spcFirstLastPara="1" wrap="square" lIns="121900" tIns="121900" rIns="121900" bIns="121900" anchor="t" anchorCtr="0">
            <a:noAutofit/>
          </a:bodyPr>
          <a:lstStyle/>
          <a:p>
            <a:r>
              <a:rPr lang="en" sz="1600" b="1">
                <a:solidFill>
                  <a:srgbClr val="4285F4"/>
                </a:solidFill>
                <a:latin typeface="Google Sans"/>
                <a:ea typeface="Google Sans"/>
                <a:cs typeface="Google Sans"/>
                <a:sym typeface="Google Sans"/>
              </a:rPr>
              <a:t>Access our Employer Consortium via the Google &amp; Coursera Job Platform</a:t>
            </a:r>
            <a:endParaRPr sz="1600" b="1">
              <a:solidFill>
                <a:srgbClr val="4285F4"/>
              </a:solidFill>
              <a:latin typeface="Google Sans"/>
              <a:ea typeface="Google Sans"/>
              <a:cs typeface="Google Sans"/>
              <a:sym typeface="Google Sans"/>
            </a:endParaRPr>
          </a:p>
          <a:p>
            <a:pPr>
              <a:spcBef>
                <a:spcPts val="667"/>
              </a:spcBef>
            </a:pPr>
            <a:r>
              <a:rPr lang="en" sz="1333">
                <a:solidFill>
                  <a:srgbClr val="595959"/>
                </a:solidFill>
                <a:latin typeface="Google Sans"/>
                <a:ea typeface="Google Sans"/>
                <a:cs typeface="Google Sans"/>
                <a:sym typeface="Google Sans"/>
              </a:rPr>
              <a:t>Through the Employer Consortium, we have over 150 employers dedicated to considering our certificate graduates for varying entry level roles. On the Google &amp; Coursera Job Platform, search for common job titles in your industry and actively apply for opportunities. Note: you must be 18+ / eligible to work in the U.S.</a:t>
            </a:r>
            <a:endParaRPr sz="1333">
              <a:solidFill>
                <a:srgbClr val="595959"/>
              </a:solidFill>
              <a:latin typeface="Google Sans"/>
              <a:ea typeface="Google Sans"/>
              <a:cs typeface="Google Sans"/>
              <a:sym typeface="Google Sans"/>
            </a:endParaRPr>
          </a:p>
          <a:p>
            <a:pPr>
              <a:lnSpc>
                <a:spcPct val="115000"/>
              </a:lnSpc>
              <a:spcBef>
                <a:spcPts val="667"/>
              </a:spcBef>
            </a:pPr>
            <a:r>
              <a:rPr lang="en" sz="1067" u="sng">
                <a:solidFill>
                  <a:schemeClr val="hlink"/>
                </a:solidFill>
                <a:latin typeface="Google Sans"/>
                <a:ea typeface="Google Sans"/>
                <a:cs typeface="Google Sans"/>
                <a:sym typeface="Google Sans"/>
                <a:hlinkClick r:id="rId4"/>
              </a:rPr>
              <a:t>googlecerts.courserajobplatform.org</a:t>
            </a:r>
            <a:endParaRPr sz="1333">
              <a:solidFill>
                <a:srgbClr val="434343"/>
              </a:solidFill>
              <a:latin typeface="Google Sans"/>
              <a:ea typeface="Google Sans"/>
              <a:cs typeface="Google Sans"/>
              <a:sym typeface="Google Sans"/>
            </a:endParaRPr>
          </a:p>
        </p:txBody>
      </p:sp>
      <p:sp>
        <p:nvSpPr>
          <p:cNvPr id="657" name="Google Shape;657;p89"/>
          <p:cNvSpPr txBox="1"/>
          <p:nvPr/>
        </p:nvSpPr>
        <p:spPr>
          <a:xfrm>
            <a:off x="1255911" y="3891924"/>
            <a:ext cx="7480000" cy="960000"/>
          </a:xfrm>
          <a:prstGeom prst="rect">
            <a:avLst/>
          </a:prstGeom>
          <a:noFill/>
          <a:ln>
            <a:noFill/>
          </a:ln>
        </p:spPr>
        <p:txBody>
          <a:bodyPr spcFirstLastPara="1" wrap="square" lIns="121900" tIns="121900" rIns="121900" bIns="121900" anchor="t" anchorCtr="0">
            <a:noAutofit/>
          </a:bodyPr>
          <a:lstStyle/>
          <a:p>
            <a:r>
              <a:rPr lang="en" sz="1600" b="1">
                <a:solidFill>
                  <a:srgbClr val="E37400"/>
                </a:solidFill>
                <a:latin typeface="Google Sans"/>
                <a:ea typeface="Google Sans"/>
                <a:cs typeface="Google Sans"/>
                <a:sym typeface="Google Sans"/>
              </a:rPr>
              <a:t>Prepare with Interview WarmUp</a:t>
            </a:r>
            <a:endParaRPr sz="1600" b="1">
              <a:solidFill>
                <a:srgbClr val="E37400"/>
              </a:solidFill>
              <a:latin typeface="Google Sans"/>
              <a:ea typeface="Google Sans"/>
              <a:cs typeface="Google Sans"/>
              <a:sym typeface="Google Sans"/>
            </a:endParaRPr>
          </a:p>
          <a:p>
            <a:pPr>
              <a:spcBef>
                <a:spcPts val="667"/>
              </a:spcBef>
            </a:pPr>
            <a:r>
              <a:rPr lang="en" sz="1333">
                <a:solidFill>
                  <a:srgbClr val="595959"/>
                </a:solidFill>
                <a:latin typeface="Google Sans"/>
                <a:ea typeface="Google Sans"/>
                <a:cs typeface="Google Sans"/>
                <a:sym typeface="Google Sans"/>
              </a:rPr>
              <a:t>Practice answering interview questions to get more confident and comfortable with the interview process. Your answers are transcribed in real time so you can review what you said and discover patterns in your responses.</a:t>
            </a:r>
            <a:endParaRPr sz="1333">
              <a:solidFill>
                <a:srgbClr val="595959"/>
              </a:solidFill>
              <a:latin typeface="Google Sans"/>
              <a:ea typeface="Google Sans"/>
              <a:cs typeface="Google Sans"/>
              <a:sym typeface="Google Sans"/>
            </a:endParaRPr>
          </a:p>
          <a:p>
            <a:pPr>
              <a:lnSpc>
                <a:spcPct val="115000"/>
              </a:lnSpc>
              <a:spcBef>
                <a:spcPts val="667"/>
              </a:spcBef>
            </a:pPr>
            <a:r>
              <a:rPr lang="en" sz="1067" u="sng">
                <a:solidFill>
                  <a:schemeClr val="hlink"/>
                </a:solidFill>
                <a:latin typeface="Google Sans"/>
                <a:ea typeface="Google Sans"/>
                <a:cs typeface="Google Sans"/>
                <a:sym typeface="Google Sans"/>
                <a:hlinkClick r:id="rId5"/>
              </a:rPr>
              <a:t>https://grow.google/certificates/interview-warmup</a:t>
            </a:r>
            <a:endParaRPr sz="1067" u="sng">
              <a:solidFill>
                <a:srgbClr val="E37400"/>
              </a:solidFill>
              <a:latin typeface="Google Sans"/>
              <a:ea typeface="Google Sans"/>
              <a:cs typeface="Google Sans"/>
              <a:sym typeface="Google Sans"/>
            </a:endParaRPr>
          </a:p>
        </p:txBody>
      </p:sp>
      <p:sp>
        <p:nvSpPr>
          <p:cNvPr id="658" name="Google Shape;658;p89"/>
          <p:cNvSpPr txBox="1"/>
          <p:nvPr/>
        </p:nvSpPr>
        <p:spPr>
          <a:xfrm>
            <a:off x="1255911" y="5268984"/>
            <a:ext cx="7480000" cy="960000"/>
          </a:xfrm>
          <a:prstGeom prst="rect">
            <a:avLst/>
          </a:prstGeom>
          <a:noFill/>
          <a:ln>
            <a:noFill/>
          </a:ln>
        </p:spPr>
        <p:txBody>
          <a:bodyPr spcFirstLastPara="1" wrap="square" lIns="121900" tIns="121900" rIns="121900" bIns="121900" anchor="t" anchorCtr="0">
            <a:noAutofit/>
          </a:bodyPr>
          <a:lstStyle/>
          <a:p>
            <a:r>
              <a:rPr lang="en" sz="1600" b="1">
                <a:solidFill>
                  <a:srgbClr val="34A853"/>
                </a:solidFill>
                <a:latin typeface="Google Sans"/>
                <a:ea typeface="Google Sans"/>
                <a:cs typeface="Google Sans"/>
                <a:sym typeface="Google Sans"/>
              </a:rPr>
              <a:t>Engage with a Recruiter on CareerCircle</a:t>
            </a:r>
            <a:endParaRPr sz="1600" b="1">
              <a:solidFill>
                <a:srgbClr val="34A853"/>
              </a:solidFill>
              <a:latin typeface="Google Sans"/>
              <a:ea typeface="Google Sans"/>
              <a:cs typeface="Google Sans"/>
              <a:sym typeface="Google Sans"/>
            </a:endParaRPr>
          </a:p>
          <a:p>
            <a:pPr>
              <a:spcBef>
                <a:spcPts val="667"/>
              </a:spcBef>
            </a:pPr>
            <a:r>
              <a:rPr lang="en" sz="1333">
                <a:solidFill>
                  <a:srgbClr val="595959"/>
                </a:solidFill>
                <a:latin typeface="Google Sans"/>
                <a:ea typeface="Google Sans"/>
                <a:cs typeface="Google Sans"/>
                <a:sym typeface="Google Sans"/>
              </a:rPr>
              <a:t>Work with a local recruiter through CareerCircle and get connected with jobs matched to your personal career goals. Register and make sure to have a PDF version of your Credly badge to upload to your CareerCircle profile. Note: You must be 18+ / eligible to work in the U.S.</a:t>
            </a:r>
            <a:endParaRPr sz="1333">
              <a:solidFill>
                <a:srgbClr val="595959"/>
              </a:solidFill>
              <a:latin typeface="Google Sans"/>
              <a:ea typeface="Google Sans"/>
              <a:cs typeface="Google Sans"/>
              <a:sym typeface="Google Sans"/>
            </a:endParaRPr>
          </a:p>
          <a:p>
            <a:pPr>
              <a:lnSpc>
                <a:spcPct val="115000"/>
              </a:lnSpc>
              <a:spcBef>
                <a:spcPts val="667"/>
              </a:spcBef>
            </a:pPr>
            <a:r>
              <a:rPr lang="en" sz="1067" u="sng">
                <a:solidFill>
                  <a:schemeClr val="hlink"/>
                </a:solidFill>
                <a:latin typeface="Google Sans"/>
                <a:ea typeface="Google Sans"/>
                <a:cs typeface="Google Sans"/>
                <a:sym typeface="Google Sans"/>
                <a:hlinkClick r:id="rId6"/>
              </a:rPr>
              <a:t>www.careercircle.com/campaign/coursera</a:t>
            </a:r>
            <a:r>
              <a:rPr lang="en" sz="1067" u="sng">
                <a:solidFill>
                  <a:srgbClr val="34A853"/>
                </a:solidFill>
                <a:latin typeface="Google Sans"/>
                <a:ea typeface="Google Sans"/>
                <a:cs typeface="Google Sans"/>
                <a:sym typeface="Google Sans"/>
              </a:rPr>
              <a:t> </a:t>
            </a:r>
            <a:endParaRPr sz="1067" u="sng">
              <a:solidFill>
                <a:srgbClr val="34A853"/>
              </a:solidFill>
              <a:latin typeface="Google Sans"/>
              <a:ea typeface="Google Sans"/>
              <a:cs typeface="Google Sans"/>
              <a:sym typeface="Google Sans"/>
            </a:endParaRPr>
          </a:p>
        </p:txBody>
      </p:sp>
      <p:sp>
        <p:nvSpPr>
          <p:cNvPr id="659" name="Google Shape;659;p89"/>
          <p:cNvSpPr/>
          <p:nvPr/>
        </p:nvSpPr>
        <p:spPr>
          <a:xfrm>
            <a:off x="559415" y="934544"/>
            <a:ext cx="645200" cy="482800"/>
          </a:xfrm>
          <a:prstGeom prst="ellipse">
            <a:avLst/>
          </a:prstGeom>
          <a:solidFill>
            <a:srgbClr val="E8F0FE"/>
          </a:solidFill>
          <a:ln>
            <a:noFill/>
          </a:ln>
        </p:spPr>
        <p:txBody>
          <a:bodyPr spcFirstLastPara="1" wrap="square" lIns="121900" tIns="121900" rIns="121900" bIns="121900" anchor="ctr" anchorCtr="0">
            <a:noAutofit/>
          </a:bodyPr>
          <a:lstStyle/>
          <a:p>
            <a:endParaRPr sz="2400"/>
          </a:p>
        </p:txBody>
      </p:sp>
      <p:sp>
        <p:nvSpPr>
          <p:cNvPr id="660" name="Google Shape;660;p89"/>
          <p:cNvSpPr/>
          <p:nvPr/>
        </p:nvSpPr>
        <p:spPr>
          <a:xfrm>
            <a:off x="696709" y="1043702"/>
            <a:ext cx="370713" cy="264495"/>
          </a:xfrm>
          <a:custGeom>
            <a:avLst/>
            <a:gdLst/>
            <a:ahLst/>
            <a:cxnLst/>
            <a:rect l="l" t="t" r="r" b="b"/>
            <a:pathLst>
              <a:path w="1046" h="995" extrusionOk="0">
                <a:moveTo>
                  <a:pt x="940" y="209"/>
                </a:moveTo>
                <a:lnTo>
                  <a:pt x="731" y="209"/>
                </a:lnTo>
                <a:lnTo>
                  <a:pt x="731" y="105"/>
                </a:lnTo>
                <a:cubicBezTo>
                  <a:pt x="731" y="45"/>
                  <a:pt x="686" y="0"/>
                  <a:pt x="627" y="0"/>
                </a:cubicBezTo>
                <a:lnTo>
                  <a:pt x="418" y="0"/>
                </a:lnTo>
                <a:cubicBezTo>
                  <a:pt x="359" y="0"/>
                  <a:pt x="314" y="45"/>
                  <a:pt x="314" y="105"/>
                </a:cubicBezTo>
                <a:lnTo>
                  <a:pt x="314" y="209"/>
                </a:lnTo>
                <a:lnTo>
                  <a:pt x="105" y="209"/>
                </a:lnTo>
                <a:cubicBezTo>
                  <a:pt x="46" y="209"/>
                  <a:pt x="0" y="254"/>
                  <a:pt x="0" y="313"/>
                </a:cubicBezTo>
                <a:lnTo>
                  <a:pt x="0" y="889"/>
                </a:lnTo>
                <a:cubicBezTo>
                  <a:pt x="0" y="948"/>
                  <a:pt x="46" y="994"/>
                  <a:pt x="105" y="994"/>
                </a:cubicBezTo>
                <a:lnTo>
                  <a:pt x="940" y="994"/>
                </a:lnTo>
                <a:cubicBezTo>
                  <a:pt x="999" y="994"/>
                  <a:pt x="1045" y="948"/>
                  <a:pt x="1045" y="889"/>
                </a:cubicBezTo>
                <a:lnTo>
                  <a:pt x="1045" y="313"/>
                </a:lnTo>
                <a:cubicBezTo>
                  <a:pt x="1045" y="257"/>
                  <a:pt x="997" y="209"/>
                  <a:pt x="940" y="209"/>
                </a:cubicBezTo>
                <a:close/>
                <a:moveTo>
                  <a:pt x="627" y="209"/>
                </a:moveTo>
                <a:lnTo>
                  <a:pt x="418" y="209"/>
                </a:lnTo>
                <a:lnTo>
                  <a:pt x="418" y="105"/>
                </a:lnTo>
                <a:lnTo>
                  <a:pt x="627" y="105"/>
                </a:lnTo>
                <a:lnTo>
                  <a:pt x="627" y="209"/>
                </a:lnTo>
                <a:close/>
              </a:path>
            </a:pathLst>
          </a:custGeom>
          <a:solidFill>
            <a:srgbClr val="4285F4"/>
          </a:solidFill>
          <a:ln>
            <a:noFill/>
          </a:ln>
        </p:spPr>
        <p:txBody>
          <a:bodyPr spcFirstLastPara="1" wrap="square" lIns="121900" tIns="60933" rIns="121900" bIns="60933" anchor="ctr" anchorCtr="0">
            <a:noAutofit/>
          </a:bodyPr>
          <a:lstStyle/>
          <a:p>
            <a:endParaRPr sz="2400">
              <a:latin typeface="Calibri"/>
              <a:ea typeface="Calibri"/>
              <a:cs typeface="Calibri"/>
              <a:sym typeface="Calibri"/>
            </a:endParaRPr>
          </a:p>
        </p:txBody>
      </p:sp>
      <p:sp>
        <p:nvSpPr>
          <p:cNvPr id="661" name="Google Shape;661;p89"/>
          <p:cNvSpPr/>
          <p:nvPr/>
        </p:nvSpPr>
        <p:spPr>
          <a:xfrm>
            <a:off x="457781" y="2631672"/>
            <a:ext cx="645200" cy="482800"/>
          </a:xfrm>
          <a:prstGeom prst="ellipse">
            <a:avLst/>
          </a:prstGeom>
          <a:solidFill>
            <a:srgbClr val="FCE8E6"/>
          </a:solidFill>
          <a:ln>
            <a:noFill/>
          </a:ln>
        </p:spPr>
        <p:txBody>
          <a:bodyPr spcFirstLastPara="1" wrap="square" lIns="121900" tIns="121900" rIns="121900" bIns="121900" anchor="ctr" anchorCtr="0">
            <a:noAutofit/>
          </a:bodyPr>
          <a:lstStyle/>
          <a:p>
            <a:endParaRPr sz="2400"/>
          </a:p>
        </p:txBody>
      </p:sp>
      <p:grpSp>
        <p:nvGrpSpPr>
          <p:cNvPr id="662" name="Google Shape;662;p89"/>
          <p:cNvGrpSpPr/>
          <p:nvPr/>
        </p:nvGrpSpPr>
        <p:grpSpPr>
          <a:xfrm>
            <a:off x="559383" y="2763011"/>
            <a:ext cx="441989" cy="220463"/>
            <a:chOff x="2911602" y="3070521"/>
            <a:chExt cx="379325" cy="252863"/>
          </a:xfrm>
        </p:grpSpPr>
        <p:sp>
          <p:nvSpPr>
            <p:cNvPr id="663" name="Google Shape;663;p89"/>
            <p:cNvSpPr/>
            <p:nvPr/>
          </p:nvSpPr>
          <p:spPr>
            <a:xfrm>
              <a:off x="3022972" y="3122567"/>
              <a:ext cx="156587" cy="109866"/>
            </a:xfrm>
            <a:custGeom>
              <a:avLst/>
              <a:gdLst/>
              <a:ahLst/>
              <a:cxnLst/>
              <a:rect l="l" t="t" r="r" b="b"/>
              <a:pathLst>
                <a:path w="1048" h="735" extrusionOk="0">
                  <a:moveTo>
                    <a:pt x="759" y="367"/>
                  </a:moveTo>
                  <a:cubicBezTo>
                    <a:pt x="833" y="367"/>
                    <a:pt x="889" y="308"/>
                    <a:pt x="889" y="237"/>
                  </a:cubicBezTo>
                  <a:cubicBezTo>
                    <a:pt x="889" y="167"/>
                    <a:pt x="830" y="107"/>
                    <a:pt x="759" y="107"/>
                  </a:cubicBezTo>
                  <a:cubicBezTo>
                    <a:pt x="686" y="107"/>
                    <a:pt x="630" y="167"/>
                    <a:pt x="630" y="237"/>
                  </a:cubicBezTo>
                  <a:cubicBezTo>
                    <a:pt x="630" y="308"/>
                    <a:pt x="689" y="367"/>
                    <a:pt x="759" y="367"/>
                  </a:cubicBezTo>
                  <a:close/>
                  <a:moveTo>
                    <a:pt x="367" y="316"/>
                  </a:moveTo>
                  <a:cubicBezTo>
                    <a:pt x="455" y="316"/>
                    <a:pt x="522" y="246"/>
                    <a:pt x="522" y="158"/>
                  </a:cubicBezTo>
                  <a:cubicBezTo>
                    <a:pt x="522" y="71"/>
                    <a:pt x="452" y="0"/>
                    <a:pt x="367" y="0"/>
                  </a:cubicBezTo>
                  <a:cubicBezTo>
                    <a:pt x="283" y="0"/>
                    <a:pt x="209" y="71"/>
                    <a:pt x="209" y="158"/>
                  </a:cubicBezTo>
                  <a:cubicBezTo>
                    <a:pt x="209" y="246"/>
                    <a:pt x="283" y="316"/>
                    <a:pt x="367" y="316"/>
                  </a:cubicBezTo>
                  <a:close/>
                  <a:moveTo>
                    <a:pt x="759" y="471"/>
                  </a:moveTo>
                  <a:cubicBezTo>
                    <a:pt x="664" y="471"/>
                    <a:pt x="472" y="519"/>
                    <a:pt x="472" y="615"/>
                  </a:cubicBezTo>
                  <a:lnTo>
                    <a:pt x="472" y="734"/>
                  </a:lnTo>
                  <a:lnTo>
                    <a:pt x="1047" y="734"/>
                  </a:lnTo>
                  <a:lnTo>
                    <a:pt x="1047" y="615"/>
                  </a:lnTo>
                  <a:cubicBezTo>
                    <a:pt x="1047" y="522"/>
                    <a:pt x="855" y="471"/>
                    <a:pt x="759" y="471"/>
                  </a:cubicBezTo>
                  <a:close/>
                  <a:moveTo>
                    <a:pt x="367" y="421"/>
                  </a:moveTo>
                  <a:cubicBezTo>
                    <a:pt x="246" y="421"/>
                    <a:pt x="0" y="483"/>
                    <a:pt x="0" y="604"/>
                  </a:cubicBezTo>
                  <a:lnTo>
                    <a:pt x="0" y="734"/>
                  </a:lnTo>
                  <a:lnTo>
                    <a:pt x="367" y="734"/>
                  </a:lnTo>
                  <a:lnTo>
                    <a:pt x="367" y="615"/>
                  </a:lnTo>
                  <a:cubicBezTo>
                    <a:pt x="367" y="570"/>
                    <a:pt x="384" y="494"/>
                    <a:pt x="491" y="435"/>
                  </a:cubicBezTo>
                  <a:cubicBezTo>
                    <a:pt x="446" y="426"/>
                    <a:pt x="404" y="421"/>
                    <a:pt x="367" y="421"/>
                  </a:cubicBezTo>
                  <a:close/>
                </a:path>
              </a:pathLst>
            </a:custGeom>
            <a:solidFill>
              <a:srgbClr val="EA4335"/>
            </a:solidFill>
            <a:ln>
              <a:noFill/>
            </a:ln>
          </p:spPr>
          <p:txBody>
            <a:bodyPr spcFirstLastPara="1" wrap="square" lIns="121900" tIns="60933" rIns="121900" bIns="60933" anchor="ctr" anchorCtr="0">
              <a:noAutofit/>
            </a:bodyPr>
            <a:lstStyle/>
            <a:p>
              <a:endParaRPr sz="2400">
                <a:latin typeface="Calibri"/>
                <a:ea typeface="Calibri"/>
                <a:cs typeface="Calibri"/>
                <a:sym typeface="Calibri"/>
              </a:endParaRPr>
            </a:p>
          </p:txBody>
        </p:sp>
        <p:sp>
          <p:nvSpPr>
            <p:cNvPr id="664" name="Google Shape;664;p89"/>
            <p:cNvSpPr/>
            <p:nvPr/>
          </p:nvSpPr>
          <p:spPr>
            <a:xfrm>
              <a:off x="2911602" y="3070521"/>
              <a:ext cx="379325" cy="252863"/>
            </a:xfrm>
            <a:custGeom>
              <a:avLst/>
              <a:gdLst/>
              <a:ahLst/>
              <a:cxnLst/>
              <a:rect l="l" t="t" r="r" b="b"/>
              <a:pathLst>
                <a:path w="1364" h="907" extrusionOk="0">
                  <a:moveTo>
                    <a:pt x="1137" y="793"/>
                  </a:moveTo>
                  <a:cubicBezTo>
                    <a:pt x="1199" y="793"/>
                    <a:pt x="1250" y="743"/>
                    <a:pt x="1250" y="680"/>
                  </a:cubicBezTo>
                  <a:lnTo>
                    <a:pt x="1250" y="113"/>
                  </a:lnTo>
                  <a:cubicBezTo>
                    <a:pt x="1250" y="51"/>
                    <a:pt x="1199" y="0"/>
                    <a:pt x="1137" y="0"/>
                  </a:cubicBezTo>
                  <a:lnTo>
                    <a:pt x="228" y="0"/>
                  </a:lnTo>
                  <a:cubicBezTo>
                    <a:pt x="166" y="0"/>
                    <a:pt x="115" y="51"/>
                    <a:pt x="115" y="113"/>
                  </a:cubicBezTo>
                  <a:lnTo>
                    <a:pt x="115" y="680"/>
                  </a:lnTo>
                  <a:cubicBezTo>
                    <a:pt x="115" y="743"/>
                    <a:pt x="166" y="793"/>
                    <a:pt x="228" y="793"/>
                  </a:cubicBezTo>
                  <a:lnTo>
                    <a:pt x="0" y="793"/>
                  </a:lnTo>
                  <a:lnTo>
                    <a:pt x="0" y="906"/>
                  </a:lnTo>
                  <a:lnTo>
                    <a:pt x="1363" y="906"/>
                  </a:lnTo>
                  <a:lnTo>
                    <a:pt x="1363" y="793"/>
                  </a:lnTo>
                  <a:lnTo>
                    <a:pt x="1137" y="793"/>
                  </a:lnTo>
                  <a:close/>
                  <a:moveTo>
                    <a:pt x="228" y="110"/>
                  </a:moveTo>
                  <a:lnTo>
                    <a:pt x="1137" y="110"/>
                  </a:lnTo>
                  <a:lnTo>
                    <a:pt x="1137" y="678"/>
                  </a:lnTo>
                  <a:lnTo>
                    <a:pt x="228" y="678"/>
                  </a:lnTo>
                  <a:lnTo>
                    <a:pt x="228" y="110"/>
                  </a:lnTo>
                  <a:close/>
                </a:path>
              </a:pathLst>
            </a:custGeom>
            <a:solidFill>
              <a:srgbClr val="EA4335"/>
            </a:solidFill>
            <a:ln>
              <a:noFill/>
            </a:ln>
          </p:spPr>
          <p:txBody>
            <a:bodyPr spcFirstLastPara="1" wrap="square" lIns="121900" tIns="60933" rIns="121900" bIns="60933" anchor="ctr" anchorCtr="0">
              <a:noAutofit/>
            </a:bodyPr>
            <a:lstStyle/>
            <a:p>
              <a:endParaRPr sz="2400">
                <a:latin typeface="Calibri"/>
                <a:ea typeface="Calibri"/>
                <a:cs typeface="Calibri"/>
                <a:sym typeface="Calibri"/>
              </a:endParaRPr>
            </a:p>
          </p:txBody>
        </p:sp>
      </p:grpSp>
      <p:sp>
        <p:nvSpPr>
          <p:cNvPr id="665" name="Google Shape;665;p89"/>
          <p:cNvSpPr/>
          <p:nvPr/>
        </p:nvSpPr>
        <p:spPr>
          <a:xfrm>
            <a:off x="457767" y="4073136"/>
            <a:ext cx="645200" cy="482800"/>
          </a:xfrm>
          <a:prstGeom prst="ellipse">
            <a:avLst/>
          </a:prstGeom>
          <a:solidFill>
            <a:srgbClr val="FEF7E0"/>
          </a:solidFill>
          <a:ln>
            <a:noFill/>
          </a:ln>
        </p:spPr>
        <p:txBody>
          <a:bodyPr spcFirstLastPara="1" wrap="square" lIns="121900" tIns="121900" rIns="121900" bIns="121900" anchor="ctr" anchorCtr="0">
            <a:noAutofit/>
          </a:bodyPr>
          <a:lstStyle/>
          <a:p>
            <a:endParaRPr sz="2400"/>
          </a:p>
        </p:txBody>
      </p:sp>
      <p:sp>
        <p:nvSpPr>
          <p:cNvPr id="666" name="Google Shape;666;p89"/>
          <p:cNvSpPr/>
          <p:nvPr/>
        </p:nvSpPr>
        <p:spPr>
          <a:xfrm>
            <a:off x="578702" y="4213921"/>
            <a:ext cx="403485" cy="201248"/>
          </a:xfrm>
          <a:custGeom>
            <a:avLst/>
            <a:gdLst/>
            <a:ahLst/>
            <a:cxnLst/>
            <a:rect l="l" t="t" r="r" b="b"/>
            <a:pathLst>
              <a:path w="1364" h="907" extrusionOk="0">
                <a:moveTo>
                  <a:pt x="1137" y="793"/>
                </a:moveTo>
                <a:cubicBezTo>
                  <a:pt x="1199" y="793"/>
                  <a:pt x="1250" y="743"/>
                  <a:pt x="1250" y="680"/>
                </a:cubicBezTo>
                <a:lnTo>
                  <a:pt x="1250" y="113"/>
                </a:lnTo>
                <a:cubicBezTo>
                  <a:pt x="1250" y="51"/>
                  <a:pt x="1199" y="0"/>
                  <a:pt x="1137" y="0"/>
                </a:cubicBezTo>
                <a:lnTo>
                  <a:pt x="228" y="0"/>
                </a:lnTo>
                <a:cubicBezTo>
                  <a:pt x="166" y="0"/>
                  <a:pt x="115" y="51"/>
                  <a:pt x="115" y="113"/>
                </a:cubicBezTo>
                <a:lnTo>
                  <a:pt x="115" y="680"/>
                </a:lnTo>
                <a:cubicBezTo>
                  <a:pt x="115" y="743"/>
                  <a:pt x="166" y="793"/>
                  <a:pt x="228" y="793"/>
                </a:cubicBezTo>
                <a:lnTo>
                  <a:pt x="0" y="793"/>
                </a:lnTo>
                <a:lnTo>
                  <a:pt x="0" y="906"/>
                </a:lnTo>
                <a:lnTo>
                  <a:pt x="1363" y="906"/>
                </a:lnTo>
                <a:lnTo>
                  <a:pt x="1363" y="793"/>
                </a:lnTo>
                <a:lnTo>
                  <a:pt x="1137" y="793"/>
                </a:lnTo>
                <a:close/>
                <a:moveTo>
                  <a:pt x="228" y="110"/>
                </a:moveTo>
                <a:lnTo>
                  <a:pt x="1137" y="110"/>
                </a:lnTo>
                <a:lnTo>
                  <a:pt x="1137" y="678"/>
                </a:lnTo>
                <a:lnTo>
                  <a:pt x="228" y="678"/>
                </a:lnTo>
                <a:lnTo>
                  <a:pt x="228" y="110"/>
                </a:lnTo>
                <a:close/>
              </a:path>
            </a:pathLst>
          </a:custGeom>
          <a:solidFill>
            <a:srgbClr val="FBBC04"/>
          </a:solidFill>
          <a:ln>
            <a:noFill/>
          </a:ln>
        </p:spPr>
        <p:txBody>
          <a:bodyPr spcFirstLastPara="1" wrap="square" lIns="121900" tIns="60933" rIns="121900" bIns="60933" anchor="ctr" anchorCtr="0">
            <a:noAutofit/>
          </a:bodyPr>
          <a:lstStyle/>
          <a:p>
            <a:endParaRPr sz="2400">
              <a:latin typeface="Calibri"/>
              <a:ea typeface="Calibri"/>
              <a:cs typeface="Calibri"/>
              <a:sym typeface="Calibri"/>
            </a:endParaRPr>
          </a:p>
        </p:txBody>
      </p:sp>
      <p:sp>
        <p:nvSpPr>
          <p:cNvPr id="667" name="Google Shape;667;p89"/>
          <p:cNvSpPr/>
          <p:nvPr/>
        </p:nvSpPr>
        <p:spPr>
          <a:xfrm>
            <a:off x="457796" y="5345412"/>
            <a:ext cx="645200" cy="482800"/>
          </a:xfrm>
          <a:prstGeom prst="ellipse">
            <a:avLst/>
          </a:prstGeom>
          <a:solidFill>
            <a:srgbClr val="E6F4EA"/>
          </a:solidFill>
          <a:ln>
            <a:noFill/>
          </a:ln>
        </p:spPr>
        <p:txBody>
          <a:bodyPr spcFirstLastPara="1" wrap="square" lIns="121900" tIns="121900" rIns="121900" bIns="121900" anchor="ctr" anchorCtr="0">
            <a:noAutofit/>
          </a:bodyPr>
          <a:lstStyle/>
          <a:p>
            <a:endParaRPr sz="2400"/>
          </a:p>
        </p:txBody>
      </p:sp>
      <p:grpSp>
        <p:nvGrpSpPr>
          <p:cNvPr id="668" name="Google Shape;668;p89"/>
          <p:cNvGrpSpPr/>
          <p:nvPr/>
        </p:nvGrpSpPr>
        <p:grpSpPr>
          <a:xfrm>
            <a:off x="607882" y="5486826"/>
            <a:ext cx="345311" cy="200471"/>
            <a:chOff x="429025" y="238125"/>
            <a:chExt cx="6761950" cy="5238775"/>
          </a:xfrm>
        </p:grpSpPr>
        <p:sp>
          <p:nvSpPr>
            <p:cNvPr id="669" name="Google Shape;669;p89"/>
            <p:cNvSpPr/>
            <p:nvPr/>
          </p:nvSpPr>
          <p:spPr>
            <a:xfrm>
              <a:off x="429025" y="1102375"/>
              <a:ext cx="5618925" cy="4374525"/>
            </a:xfrm>
            <a:custGeom>
              <a:avLst/>
              <a:gdLst/>
              <a:ahLst/>
              <a:cxnLst/>
              <a:rect l="l" t="t" r="r" b="b"/>
              <a:pathLst>
                <a:path w="224757" h="174981" extrusionOk="0">
                  <a:moveTo>
                    <a:pt x="8617" y="0"/>
                  </a:moveTo>
                  <a:lnTo>
                    <a:pt x="6387" y="102"/>
                  </a:lnTo>
                  <a:lnTo>
                    <a:pt x="5474" y="203"/>
                  </a:lnTo>
                  <a:lnTo>
                    <a:pt x="4562" y="406"/>
                  </a:lnTo>
                  <a:lnTo>
                    <a:pt x="3852" y="710"/>
                  </a:lnTo>
                  <a:lnTo>
                    <a:pt x="3143" y="1014"/>
                  </a:lnTo>
                  <a:lnTo>
                    <a:pt x="2534" y="1419"/>
                  </a:lnTo>
                  <a:lnTo>
                    <a:pt x="1926" y="1926"/>
                  </a:lnTo>
                  <a:lnTo>
                    <a:pt x="1419" y="2433"/>
                  </a:lnTo>
                  <a:lnTo>
                    <a:pt x="1014" y="3042"/>
                  </a:lnTo>
                  <a:lnTo>
                    <a:pt x="710" y="3751"/>
                  </a:lnTo>
                  <a:lnTo>
                    <a:pt x="507" y="4562"/>
                  </a:lnTo>
                  <a:lnTo>
                    <a:pt x="304" y="5373"/>
                  </a:lnTo>
                  <a:lnTo>
                    <a:pt x="101" y="6286"/>
                  </a:lnTo>
                  <a:lnTo>
                    <a:pt x="0" y="7401"/>
                  </a:lnTo>
                  <a:lnTo>
                    <a:pt x="0" y="8516"/>
                  </a:lnTo>
                  <a:lnTo>
                    <a:pt x="0" y="50385"/>
                  </a:lnTo>
                  <a:lnTo>
                    <a:pt x="0" y="96411"/>
                  </a:lnTo>
                  <a:lnTo>
                    <a:pt x="101" y="98743"/>
                  </a:lnTo>
                  <a:lnTo>
                    <a:pt x="203" y="99656"/>
                  </a:lnTo>
                  <a:lnTo>
                    <a:pt x="406" y="100568"/>
                  </a:lnTo>
                  <a:lnTo>
                    <a:pt x="710" y="101379"/>
                  </a:lnTo>
                  <a:lnTo>
                    <a:pt x="1014" y="102089"/>
                  </a:lnTo>
                  <a:lnTo>
                    <a:pt x="1419" y="102697"/>
                  </a:lnTo>
                  <a:lnTo>
                    <a:pt x="1825" y="103204"/>
                  </a:lnTo>
                  <a:lnTo>
                    <a:pt x="2433" y="103711"/>
                  </a:lnTo>
                  <a:lnTo>
                    <a:pt x="3041" y="104116"/>
                  </a:lnTo>
                  <a:lnTo>
                    <a:pt x="3751" y="104420"/>
                  </a:lnTo>
                  <a:lnTo>
                    <a:pt x="4461" y="104724"/>
                  </a:lnTo>
                  <a:lnTo>
                    <a:pt x="5373" y="104826"/>
                  </a:lnTo>
                  <a:lnTo>
                    <a:pt x="6285" y="105029"/>
                  </a:lnTo>
                  <a:lnTo>
                    <a:pt x="8617" y="105130"/>
                  </a:lnTo>
                  <a:lnTo>
                    <a:pt x="16423" y="105130"/>
                  </a:lnTo>
                  <a:lnTo>
                    <a:pt x="19059" y="105029"/>
                  </a:lnTo>
                  <a:lnTo>
                    <a:pt x="19769" y="104927"/>
                  </a:lnTo>
                  <a:lnTo>
                    <a:pt x="20478" y="104623"/>
                  </a:lnTo>
                  <a:lnTo>
                    <a:pt x="21188" y="104319"/>
                  </a:lnTo>
                  <a:lnTo>
                    <a:pt x="21695" y="103812"/>
                  </a:lnTo>
                  <a:lnTo>
                    <a:pt x="23824" y="101278"/>
                  </a:lnTo>
                  <a:lnTo>
                    <a:pt x="25953" y="98743"/>
                  </a:lnTo>
                  <a:lnTo>
                    <a:pt x="30211" y="93573"/>
                  </a:lnTo>
                  <a:lnTo>
                    <a:pt x="31427" y="92154"/>
                  </a:lnTo>
                  <a:lnTo>
                    <a:pt x="32745" y="90836"/>
                  </a:lnTo>
                  <a:lnTo>
                    <a:pt x="34063" y="89720"/>
                  </a:lnTo>
                  <a:lnTo>
                    <a:pt x="35482" y="88605"/>
                  </a:lnTo>
                  <a:lnTo>
                    <a:pt x="36902" y="87693"/>
                  </a:lnTo>
                  <a:lnTo>
                    <a:pt x="38422" y="86780"/>
                  </a:lnTo>
                  <a:lnTo>
                    <a:pt x="39842" y="86071"/>
                  </a:lnTo>
                  <a:lnTo>
                    <a:pt x="41464" y="85463"/>
                  </a:lnTo>
                  <a:lnTo>
                    <a:pt x="42985" y="84956"/>
                  </a:lnTo>
                  <a:lnTo>
                    <a:pt x="44607" y="84550"/>
                  </a:lnTo>
                  <a:lnTo>
                    <a:pt x="46127" y="84246"/>
                  </a:lnTo>
                  <a:lnTo>
                    <a:pt x="47749" y="83942"/>
                  </a:lnTo>
                  <a:lnTo>
                    <a:pt x="50993" y="83942"/>
                  </a:lnTo>
                  <a:lnTo>
                    <a:pt x="52514" y="84043"/>
                  </a:lnTo>
                  <a:lnTo>
                    <a:pt x="54136" y="84246"/>
                  </a:lnTo>
                  <a:lnTo>
                    <a:pt x="55657" y="84550"/>
                  </a:lnTo>
                  <a:lnTo>
                    <a:pt x="57279" y="84956"/>
                  </a:lnTo>
                  <a:lnTo>
                    <a:pt x="58800" y="85463"/>
                  </a:lnTo>
                  <a:lnTo>
                    <a:pt x="60219" y="86071"/>
                  </a:lnTo>
                  <a:lnTo>
                    <a:pt x="61740" y="86780"/>
                  </a:lnTo>
                  <a:lnTo>
                    <a:pt x="63057" y="87591"/>
                  </a:lnTo>
                  <a:lnTo>
                    <a:pt x="64477" y="88504"/>
                  </a:lnTo>
                  <a:lnTo>
                    <a:pt x="65795" y="89416"/>
                  </a:lnTo>
                  <a:lnTo>
                    <a:pt x="67011" y="90531"/>
                  </a:lnTo>
                  <a:lnTo>
                    <a:pt x="68228" y="91748"/>
                  </a:lnTo>
                  <a:lnTo>
                    <a:pt x="69343" y="92965"/>
                  </a:lnTo>
                  <a:lnTo>
                    <a:pt x="70458" y="94384"/>
                  </a:lnTo>
                  <a:lnTo>
                    <a:pt x="71371" y="95803"/>
                  </a:lnTo>
                  <a:lnTo>
                    <a:pt x="72283" y="97425"/>
                  </a:lnTo>
                  <a:lnTo>
                    <a:pt x="73094" y="99047"/>
                  </a:lnTo>
                  <a:lnTo>
                    <a:pt x="73804" y="100771"/>
                  </a:lnTo>
                  <a:lnTo>
                    <a:pt x="74209" y="101379"/>
                  </a:lnTo>
                  <a:lnTo>
                    <a:pt x="74716" y="101987"/>
                  </a:lnTo>
                  <a:lnTo>
                    <a:pt x="75324" y="102494"/>
                  </a:lnTo>
                  <a:lnTo>
                    <a:pt x="76034" y="102798"/>
                  </a:lnTo>
                  <a:lnTo>
                    <a:pt x="77352" y="103407"/>
                  </a:lnTo>
                  <a:lnTo>
                    <a:pt x="78670" y="104015"/>
                  </a:lnTo>
                  <a:lnTo>
                    <a:pt x="79886" y="104623"/>
                  </a:lnTo>
                  <a:lnTo>
                    <a:pt x="81103" y="105333"/>
                  </a:lnTo>
                  <a:lnTo>
                    <a:pt x="82218" y="106144"/>
                  </a:lnTo>
                  <a:lnTo>
                    <a:pt x="83333" y="106955"/>
                  </a:lnTo>
                  <a:lnTo>
                    <a:pt x="84347" y="107766"/>
                  </a:lnTo>
                  <a:lnTo>
                    <a:pt x="85361" y="108678"/>
                  </a:lnTo>
                  <a:lnTo>
                    <a:pt x="86273" y="109692"/>
                  </a:lnTo>
                  <a:lnTo>
                    <a:pt x="87186" y="110706"/>
                  </a:lnTo>
                  <a:lnTo>
                    <a:pt x="87997" y="111821"/>
                  </a:lnTo>
                  <a:lnTo>
                    <a:pt x="88808" y="112936"/>
                  </a:lnTo>
                  <a:lnTo>
                    <a:pt x="89517" y="114153"/>
                  </a:lnTo>
                  <a:lnTo>
                    <a:pt x="90227" y="115369"/>
                  </a:lnTo>
                  <a:lnTo>
                    <a:pt x="90835" y="116687"/>
                  </a:lnTo>
                  <a:lnTo>
                    <a:pt x="91342" y="118005"/>
                  </a:lnTo>
                  <a:lnTo>
                    <a:pt x="91748" y="118715"/>
                  </a:lnTo>
                  <a:lnTo>
                    <a:pt x="92356" y="119424"/>
                  </a:lnTo>
                  <a:lnTo>
                    <a:pt x="93066" y="120033"/>
                  </a:lnTo>
                  <a:lnTo>
                    <a:pt x="93775" y="120438"/>
                  </a:lnTo>
                  <a:lnTo>
                    <a:pt x="95600" y="121249"/>
                  </a:lnTo>
                  <a:lnTo>
                    <a:pt x="97323" y="122162"/>
                  </a:lnTo>
                  <a:lnTo>
                    <a:pt x="98945" y="123074"/>
                  </a:lnTo>
                  <a:lnTo>
                    <a:pt x="100466" y="124189"/>
                  </a:lnTo>
                  <a:lnTo>
                    <a:pt x="101885" y="125406"/>
                  </a:lnTo>
                  <a:lnTo>
                    <a:pt x="103203" y="126724"/>
                  </a:lnTo>
                  <a:lnTo>
                    <a:pt x="104521" y="128143"/>
                  </a:lnTo>
                  <a:lnTo>
                    <a:pt x="105738" y="129765"/>
                  </a:lnTo>
                  <a:lnTo>
                    <a:pt x="106245" y="130373"/>
                  </a:lnTo>
                  <a:lnTo>
                    <a:pt x="106954" y="130880"/>
                  </a:lnTo>
                  <a:lnTo>
                    <a:pt x="108576" y="131691"/>
                  </a:lnTo>
                  <a:lnTo>
                    <a:pt x="111212" y="132908"/>
                  </a:lnTo>
                  <a:lnTo>
                    <a:pt x="113848" y="134023"/>
                  </a:lnTo>
                  <a:lnTo>
                    <a:pt x="115166" y="134631"/>
                  </a:lnTo>
                  <a:lnTo>
                    <a:pt x="116383" y="135240"/>
                  </a:lnTo>
                  <a:lnTo>
                    <a:pt x="117599" y="135949"/>
                  </a:lnTo>
                  <a:lnTo>
                    <a:pt x="118714" y="136760"/>
                  </a:lnTo>
                  <a:lnTo>
                    <a:pt x="120336" y="138179"/>
                  </a:lnTo>
                  <a:lnTo>
                    <a:pt x="121857" y="139802"/>
                  </a:lnTo>
                  <a:lnTo>
                    <a:pt x="123175" y="141525"/>
                  </a:lnTo>
                  <a:lnTo>
                    <a:pt x="124392" y="143248"/>
                  </a:lnTo>
                  <a:lnTo>
                    <a:pt x="125405" y="145073"/>
                  </a:lnTo>
                  <a:lnTo>
                    <a:pt x="126216" y="147101"/>
                  </a:lnTo>
                  <a:lnTo>
                    <a:pt x="126926" y="149027"/>
                  </a:lnTo>
                  <a:lnTo>
                    <a:pt x="127433" y="151055"/>
                  </a:lnTo>
                  <a:lnTo>
                    <a:pt x="127838" y="153184"/>
                  </a:lnTo>
                  <a:lnTo>
                    <a:pt x="127940" y="155313"/>
                  </a:lnTo>
                  <a:lnTo>
                    <a:pt x="128041" y="157441"/>
                  </a:lnTo>
                  <a:lnTo>
                    <a:pt x="127838" y="159570"/>
                  </a:lnTo>
                  <a:lnTo>
                    <a:pt x="127433" y="161699"/>
                  </a:lnTo>
                  <a:lnTo>
                    <a:pt x="126926" y="163828"/>
                  </a:lnTo>
                  <a:lnTo>
                    <a:pt x="126216" y="165856"/>
                  </a:lnTo>
                  <a:lnTo>
                    <a:pt x="125405" y="167883"/>
                  </a:lnTo>
                  <a:lnTo>
                    <a:pt x="123175" y="172344"/>
                  </a:lnTo>
                  <a:lnTo>
                    <a:pt x="124898" y="173358"/>
                  </a:lnTo>
                  <a:lnTo>
                    <a:pt x="126723" y="174169"/>
                  </a:lnTo>
                  <a:lnTo>
                    <a:pt x="128548" y="174676"/>
                  </a:lnTo>
                  <a:lnTo>
                    <a:pt x="129460" y="174879"/>
                  </a:lnTo>
                  <a:lnTo>
                    <a:pt x="130373" y="174980"/>
                  </a:lnTo>
                  <a:lnTo>
                    <a:pt x="132299" y="174980"/>
                  </a:lnTo>
                  <a:lnTo>
                    <a:pt x="133211" y="174879"/>
                  </a:lnTo>
                  <a:lnTo>
                    <a:pt x="134124" y="174777"/>
                  </a:lnTo>
                  <a:lnTo>
                    <a:pt x="135036" y="174574"/>
                  </a:lnTo>
                  <a:lnTo>
                    <a:pt x="135949" y="174270"/>
                  </a:lnTo>
                  <a:lnTo>
                    <a:pt x="136760" y="173966"/>
                  </a:lnTo>
                  <a:lnTo>
                    <a:pt x="137672" y="173561"/>
                  </a:lnTo>
                  <a:lnTo>
                    <a:pt x="138787" y="172952"/>
                  </a:lnTo>
                  <a:lnTo>
                    <a:pt x="139902" y="172243"/>
                  </a:lnTo>
                  <a:lnTo>
                    <a:pt x="140815" y="171432"/>
                  </a:lnTo>
                  <a:lnTo>
                    <a:pt x="141727" y="170722"/>
                  </a:lnTo>
                  <a:lnTo>
                    <a:pt x="142538" y="169810"/>
                  </a:lnTo>
                  <a:lnTo>
                    <a:pt x="143147" y="168897"/>
                  </a:lnTo>
                  <a:lnTo>
                    <a:pt x="143755" y="167985"/>
                  </a:lnTo>
                  <a:lnTo>
                    <a:pt x="144363" y="166971"/>
                  </a:lnTo>
                  <a:lnTo>
                    <a:pt x="144769" y="165957"/>
                  </a:lnTo>
                  <a:lnTo>
                    <a:pt x="145073" y="164842"/>
                  </a:lnTo>
                  <a:lnTo>
                    <a:pt x="145377" y="163727"/>
                  </a:lnTo>
                  <a:lnTo>
                    <a:pt x="145580" y="162510"/>
                  </a:lnTo>
                  <a:lnTo>
                    <a:pt x="145681" y="161294"/>
                  </a:lnTo>
                  <a:lnTo>
                    <a:pt x="145782" y="159976"/>
                  </a:lnTo>
                  <a:lnTo>
                    <a:pt x="145782" y="158658"/>
                  </a:lnTo>
                  <a:lnTo>
                    <a:pt x="145681" y="157340"/>
                  </a:lnTo>
                  <a:lnTo>
                    <a:pt x="145681" y="157340"/>
                  </a:lnTo>
                  <a:lnTo>
                    <a:pt x="146695" y="158253"/>
                  </a:lnTo>
                  <a:lnTo>
                    <a:pt x="147709" y="159165"/>
                  </a:lnTo>
                  <a:lnTo>
                    <a:pt x="148722" y="159976"/>
                  </a:lnTo>
                  <a:lnTo>
                    <a:pt x="149838" y="160584"/>
                  </a:lnTo>
                  <a:lnTo>
                    <a:pt x="150851" y="161192"/>
                  </a:lnTo>
                  <a:lnTo>
                    <a:pt x="151966" y="161801"/>
                  </a:lnTo>
                  <a:lnTo>
                    <a:pt x="153082" y="162206"/>
                  </a:lnTo>
                  <a:lnTo>
                    <a:pt x="154197" y="162510"/>
                  </a:lnTo>
                  <a:lnTo>
                    <a:pt x="155312" y="162713"/>
                  </a:lnTo>
                  <a:lnTo>
                    <a:pt x="156427" y="162916"/>
                  </a:lnTo>
                  <a:lnTo>
                    <a:pt x="158759" y="162916"/>
                  </a:lnTo>
                  <a:lnTo>
                    <a:pt x="159975" y="162713"/>
                  </a:lnTo>
                  <a:lnTo>
                    <a:pt x="161091" y="162409"/>
                  </a:lnTo>
                  <a:lnTo>
                    <a:pt x="162408" y="162105"/>
                  </a:lnTo>
                  <a:lnTo>
                    <a:pt x="163625" y="161598"/>
                  </a:lnTo>
                  <a:lnTo>
                    <a:pt x="164842" y="160990"/>
                  </a:lnTo>
                  <a:lnTo>
                    <a:pt x="165957" y="160381"/>
                  </a:lnTo>
                  <a:lnTo>
                    <a:pt x="166970" y="159672"/>
                  </a:lnTo>
                  <a:lnTo>
                    <a:pt x="167883" y="158861"/>
                  </a:lnTo>
                  <a:lnTo>
                    <a:pt x="168694" y="158050"/>
                  </a:lnTo>
                  <a:lnTo>
                    <a:pt x="169404" y="157137"/>
                  </a:lnTo>
                  <a:lnTo>
                    <a:pt x="170012" y="156124"/>
                  </a:lnTo>
                  <a:lnTo>
                    <a:pt x="170620" y="155110"/>
                  </a:lnTo>
                  <a:lnTo>
                    <a:pt x="171026" y="154096"/>
                  </a:lnTo>
                  <a:lnTo>
                    <a:pt x="171330" y="152981"/>
                  </a:lnTo>
                  <a:lnTo>
                    <a:pt x="171634" y="151764"/>
                  </a:lnTo>
                  <a:lnTo>
                    <a:pt x="171837" y="150548"/>
                  </a:lnTo>
                  <a:lnTo>
                    <a:pt x="172039" y="149331"/>
                  </a:lnTo>
                  <a:lnTo>
                    <a:pt x="172039" y="148013"/>
                  </a:lnTo>
                  <a:lnTo>
                    <a:pt x="172039" y="146695"/>
                  </a:lnTo>
                  <a:lnTo>
                    <a:pt x="172039" y="145276"/>
                  </a:lnTo>
                  <a:lnTo>
                    <a:pt x="173053" y="146290"/>
                  </a:lnTo>
                  <a:lnTo>
                    <a:pt x="174168" y="147202"/>
                  </a:lnTo>
                  <a:lnTo>
                    <a:pt x="175284" y="148115"/>
                  </a:lnTo>
                  <a:lnTo>
                    <a:pt x="176500" y="148824"/>
                  </a:lnTo>
                  <a:lnTo>
                    <a:pt x="177615" y="149433"/>
                  </a:lnTo>
                  <a:lnTo>
                    <a:pt x="178730" y="149939"/>
                  </a:lnTo>
                  <a:lnTo>
                    <a:pt x="179947" y="150345"/>
                  </a:lnTo>
                  <a:lnTo>
                    <a:pt x="181062" y="150649"/>
                  </a:lnTo>
                  <a:lnTo>
                    <a:pt x="182279" y="150852"/>
                  </a:lnTo>
                  <a:lnTo>
                    <a:pt x="183495" y="150953"/>
                  </a:lnTo>
                  <a:lnTo>
                    <a:pt x="184712" y="150953"/>
                  </a:lnTo>
                  <a:lnTo>
                    <a:pt x="185928" y="150852"/>
                  </a:lnTo>
                  <a:lnTo>
                    <a:pt x="187145" y="150548"/>
                  </a:lnTo>
                  <a:lnTo>
                    <a:pt x="188463" y="150142"/>
                  </a:lnTo>
                  <a:lnTo>
                    <a:pt x="189679" y="149635"/>
                  </a:lnTo>
                  <a:lnTo>
                    <a:pt x="190997" y="149027"/>
                  </a:lnTo>
                  <a:lnTo>
                    <a:pt x="192112" y="148419"/>
                  </a:lnTo>
                  <a:lnTo>
                    <a:pt x="193025" y="147709"/>
                  </a:lnTo>
                  <a:lnTo>
                    <a:pt x="193937" y="146999"/>
                  </a:lnTo>
                  <a:lnTo>
                    <a:pt x="194748" y="146188"/>
                  </a:lnTo>
                  <a:lnTo>
                    <a:pt x="195458" y="145377"/>
                  </a:lnTo>
                  <a:lnTo>
                    <a:pt x="196168" y="144465"/>
                  </a:lnTo>
                  <a:lnTo>
                    <a:pt x="196674" y="143553"/>
                  </a:lnTo>
                  <a:lnTo>
                    <a:pt x="197181" y="142640"/>
                  </a:lnTo>
                  <a:lnTo>
                    <a:pt x="197587" y="141626"/>
                  </a:lnTo>
                  <a:lnTo>
                    <a:pt x="197891" y="140511"/>
                  </a:lnTo>
                  <a:lnTo>
                    <a:pt x="198094" y="139396"/>
                  </a:lnTo>
                  <a:lnTo>
                    <a:pt x="198296" y="138281"/>
                  </a:lnTo>
                  <a:lnTo>
                    <a:pt x="198398" y="137064"/>
                  </a:lnTo>
                  <a:lnTo>
                    <a:pt x="198398" y="135746"/>
                  </a:lnTo>
                  <a:lnTo>
                    <a:pt x="198296" y="134530"/>
                  </a:lnTo>
                  <a:lnTo>
                    <a:pt x="198195" y="133212"/>
                  </a:lnTo>
                  <a:lnTo>
                    <a:pt x="198195" y="133212"/>
                  </a:lnTo>
                  <a:lnTo>
                    <a:pt x="200121" y="134834"/>
                  </a:lnTo>
                  <a:lnTo>
                    <a:pt x="201236" y="135746"/>
                  </a:lnTo>
                  <a:lnTo>
                    <a:pt x="202453" y="136557"/>
                  </a:lnTo>
                  <a:lnTo>
                    <a:pt x="203670" y="137267"/>
                  </a:lnTo>
                  <a:lnTo>
                    <a:pt x="204987" y="137875"/>
                  </a:lnTo>
                  <a:lnTo>
                    <a:pt x="206204" y="138281"/>
                  </a:lnTo>
                  <a:lnTo>
                    <a:pt x="207522" y="138585"/>
                  </a:lnTo>
                  <a:lnTo>
                    <a:pt x="208840" y="138889"/>
                  </a:lnTo>
                  <a:lnTo>
                    <a:pt x="211476" y="138889"/>
                  </a:lnTo>
                  <a:lnTo>
                    <a:pt x="212794" y="138788"/>
                  </a:lnTo>
                  <a:lnTo>
                    <a:pt x="214112" y="138484"/>
                  </a:lnTo>
                  <a:lnTo>
                    <a:pt x="215429" y="138078"/>
                  </a:lnTo>
                  <a:lnTo>
                    <a:pt x="216646" y="137571"/>
                  </a:lnTo>
                  <a:lnTo>
                    <a:pt x="217761" y="136862"/>
                  </a:lnTo>
                  <a:lnTo>
                    <a:pt x="218978" y="136152"/>
                  </a:lnTo>
                  <a:lnTo>
                    <a:pt x="219991" y="135240"/>
                  </a:lnTo>
                  <a:lnTo>
                    <a:pt x="221005" y="134226"/>
                  </a:lnTo>
                  <a:lnTo>
                    <a:pt x="221816" y="133212"/>
                  </a:lnTo>
                  <a:lnTo>
                    <a:pt x="222627" y="132097"/>
                  </a:lnTo>
                  <a:lnTo>
                    <a:pt x="223236" y="130982"/>
                  </a:lnTo>
                  <a:lnTo>
                    <a:pt x="223742" y="129765"/>
                  </a:lnTo>
                  <a:lnTo>
                    <a:pt x="224148" y="128447"/>
                  </a:lnTo>
                  <a:lnTo>
                    <a:pt x="224452" y="127231"/>
                  </a:lnTo>
                  <a:lnTo>
                    <a:pt x="224655" y="125913"/>
                  </a:lnTo>
                  <a:lnTo>
                    <a:pt x="224756" y="124595"/>
                  </a:lnTo>
                  <a:lnTo>
                    <a:pt x="224655" y="123277"/>
                  </a:lnTo>
                  <a:lnTo>
                    <a:pt x="224452" y="121959"/>
                  </a:lnTo>
                  <a:lnTo>
                    <a:pt x="224148" y="120641"/>
                  </a:lnTo>
                  <a:lnTo>
                    <a:pt x="223742" y="119424"/>
                  </a:lnTo>
                  <a:lnTo>
                    <a:pt x="223134" y="118106"/>
                  </a:lnTo>
                  <a:lnTo>
                    <a:pt x="222526" y="116890"/>
                  </a:lnTo>
                  <a:lnTo>
                    <a:pt x="221715" y="115673"/>
                  </a:lnTo>
                  <a:lnTo>
                    <a:pt x="219383" y="112733"/>
                  </a:lnTo>
                  <a:lnTo>
                    <a:pt x="217052" y="109895"/>
                  </a:lnTo>
                  <a:lnTo>
                    <a:pt x="212287" y="104116"/>
                  </a:lnTo>
                  <a:lnTo>
                    <a:pt x="141930" y="18552"/>
                  </a:lnTo>
                  <a:lnTo>
                    <a:pt x="141220" y="17640"/>
                  </a:lnTo>
                  <a:lnTo>
                    <a:pt x="140511" y="16930"/>
                  </a:lnTo>
                  <a:lnTo>
                    <a:pt x="139902" y="16525"/>
                  </a:lnTo>
                  <a:lnTo>
                    <a:pt x="139396" y="16322"/>
                  </a:lnTo>
                  <a:lnTo>
                    <a:pt x="138787" y="16322"/>
                  </a:lnTo>
                  <a:lnTo>
                    <a:pt x="138078" y="16525"/>
                  </a:lnTo>
                  <a:lnTo>
                    <a:pt x="137267" y="16930"/>
                  </a:lnTo>
                  <a:lnTo>
                    <a:pt x="136151" y="17437"/>
                  </a:lnTo>
                  <a:lnTo>
                    <a:pt x="120438" y="26257"/>
                  </a:lnTo>
                  <a:lnTo>
                    <a:pt x="104724" y="35077"/>
                  </a:lnTo>
                  <a:lnTo>
                    <a:pt x="102595" y="36192"/>
                  </a:lnTo>
                  <a:lnTo>
                    <a:pt x="100466" y="37206"/>
                  </a:lnTo>
                  <a:lnTo>
                    <a:pt x="98337" y="38119"/>
                  </a:lnTo>
                  <a:lnTo>
                    <a:pt x="96208" y="38930"/>
                  </a:lnTo>
                  <a:lnTo>
                    <a:pt x="94079" y="39538"/>
                  </a:lnTo>
                  <a:lnTo>
                    <a:pt x="91849" y="40146"/>
                  </a:lnTo>
                  <a:lnTo>
                    <a:pt x="89720" y="40552"/>
                  </a:lnTo>
                  <a:lnTo>
                    <a:pt x="87490" y="40856"/>
                  </a:lnTo>
                  <a:lnTo>
                    <a:pt x="85259" y="41059"/>
                  </a:lnTo>
                  <a:lnTo>
                    <a:pt x="83029" y="41160"/>
                  </a:lnTo>
                  <a:lnTo>
                    <a:pt x="80799" y="41059"/>
                  </a:lnTo>
                  <a:lnTo>
                    <a:pt x="78467" y="40957"/>
                  </a:lnTo>
                  <a:lnTo>
                    <a:pt x="76237" y="40653"/>
                  </a:lnTo>
                  <a:lnTo>
                    <a:pt x="73905" y="40248"/>
                  </a:lnTo>
                  <a:lnTo>
                    <a:pt x="71675" y="39639"/>
                  </a:lnTo>
                  <a:lnTo>
                    <a:pt x="69343" y="39031"/>
                  </a:lnTo>
                  <a:lnTo>
                    <a:pt x="67924" y="38524"/>
                  </a:lnTo>
                  <a:lnTo>
                    <a:pt x="66707" y="38017"/>
                  </a:lnTo>
                  <a:lnTo>
                    <a:pt x="65389" y="37409"/>
                  </a:lnTo>
                  <a:lnTo>
                    <a:pt x="64274" y="36801"/>
                  </a:lnTo>
                  <a:lnTo>
                    <a:pt x="63057" y="36091"/>
                  </a:lnTo>
                  <a:lnTo>
                    <a:pt x="62044" y="35381"/>
                  </a:lnTo>
                  <a:lnTo>
                    <a:pt x="60929" y="34672"/>
                  </a:lnTo>
                  <a:lnTo>
                    <a:pt x="60016" y="33861"/>
                  </a:lnTo>
                  <a:lnTo>
                    <a:pt x="59104" y="33050"/>
                  </a:lnTo>
                  <a:lnTo>
                    <a:pt x="58191" y="32137"/>
                  </a:lnTo>
                  <a:lnTo>
                    <a:pt x="57380" y="31225"/>
                  </a:lnTo>
                  <a:lnTo>
                    <a:pt x="56671" y="30211"/>
                  </a:lnTo>
                  <a:lnTo>
                    <a:pt x="55961" y="29197"/>
                  </a:lnTo>
                  <a:lnTo>
                    <a:pt x="55353" y="28183"/>
                  </a:lnTo>
                  <a:lnTo>
                    <a:pt x="54846" y="27170"/>
                  </a:lnTo>
                  <a:lnTo>
                    <a:pt x="54339" y="26055"/>
                  </a:lnTo>
                  <a:lnTo>
                    <a:pt x="53832" y="24939"/>
                  </a:lnTo>
                  <a:lnTo>
                    <a:pt x="53528" y="23824"/>
                  </a:lnTo>
                  <a:lnTo>
                    <a:pt x="53224" y="22709"/>
                  </a:lnTo>
                  <a:lnTo>
                    <a:pt x="52920" y="21492"/>
                  </a:lnTo>
                  <a:lnTo>
                    <a:pt x="52818" y="20276"/>
                  </a:lnTo>
                  <a:lnTo>
                    <a:pt x="52717" y="19059"/>
                  </a:lnTo>
                  <a:lnTo>
                    <a:pt x="52615" y="17843"/>
                  </a:lnTo>
                  <a:lnTo>
                    <a:pt x="52615" y="16626"/>
                  </a:lnTo>
                  <a:lnTo>
                    <a:pt x="52717" y="15308"/>
                  </a:lnTo>
                  <a:lnTo>
                    <a:pt x="52920" y="14092"/>
                  </a:lnTo>
                  <a:lnTo>
                    <a:pt x="53122" y="12774"/>
                  </a:lnTo>
                  <a:lnTo>
                    <a:pt x="53427" y="11456"/>
                  </a:lnTo>
                  <a:lnTo>
                    <a:pt x="53832" y="10239"/>
                  </a:lnTo>
                  <a:lnTo>
                    <a:pt x="54339" y="8922"/>
                  </a:lnTo>
                  <a:lnTo>
                    <a:pt x="54846" y="7604"/>
                  </a:lnTo>
                  <a:lnTo>
                    <a:pt x="55454" y="6286"/>
                  </a:lnTo>
                  <a:lnTo>
                    <a:pt x="56062" y="4765"/>
                  </a:lnTo>
                  <a:lnTo>
                    <a:pt x="56265" y="4157"/>
                  </a:lnTo>
                  <a:lnTo>
                    <a:pt x="56366" y="3548"/>
                  </a:lnTo>
                  <a:lnTo>
                    <a:pt x="56366" y="2940"/>
                  </a:lnTo>
                  <a:lnTo>
                    <a:pt x="56366" y="2433"/>
                  </a:lnTo>
                  <a:lnTo>
                    <a:pt x="56164" y="1926"/>
                  </a:lnTo>
                  <a:lnTo>
                    <a:pt x="55961" y="1521"/>
                  </a:lnTo>
                  <a:lnTo>
                    <a:pt x="55758" y="1217"/>
                  </a:lnTo>
                  <a:lnTo>
                    <a:pt x="55353" y="913"/>
                  </a:lnTo>
                  <a:lnTo>
                    <a:pt x="54947" y="608"/>
                  </a:lnTo>
                  <a:lnTo>
                    <a:pt x="54339" y="406"/>
                  </a:lnTo>
                  <a:lnTo>
                    <a:pt x="53731" y="203"/>
                  </a:lnTo>
                  <a:lnTo>
                    <a:pt x="53021" y="102"/>
                  </a:lnTo>
                  <a:lnTo>
                    <a:pt x="51399" y="0"/>
                  </a:lnTo>
                  <a:close/>
                </a:path>
              </a:pathLst>
            </a:custGeom>
            <a:solidFill>
              <a:srgbClr val="34A853"/>
            </a:solidFill>
            <a:ln>
              <a:noFill/>
            </a:ln>
          </p:spPr>
          <p:txBody>
            <a:bodyPr spcFirstLastPara="1" wrap="square" lIns="121900" tIns="121900" rIns="121900" bIns="121900" anchor="ctr" anchorCtr="0">
              <a:noAutofit/>
            </a:bodyPr>
            <a:lstStyle/>
            <a:p>
              <a:endParaRPr sz="2400">
                <a:solidFill>
                  <a:srgbClr val="5F6368"/>
                </a:solidFill>
              </a:endParaRPr>
            </a:p>
          </p:txBody>
        </p:sp>
        <p:sp>
          <p:nvSpPr>
            <p:cNvPr id="670" name="Google Shape;670;p89"/>
            <p:cNvSpPr/>
            <p:nvPr/>
          </p:nvSpPr>
          <p:spPr>
            <a:xfrm>
              <a:off x="2068800" y="238125"/>
              <a:ext cx="5122175" cy="3636975"/>
            </a:xfrm>
            <a:custGeom>
              <a:avLst/>
              <a:gdLst/>
              <a:ahLst/>
              <a:cxnLst/>
              <a:rect l="l" t="t" r="r" b="b"/>
              <a:pathLst>
                <a:path w="204887" h="145479" extrusionOk="0">
                  <a:moveTo>
                    <a:pt x="78468" y="0"/>
                  </a:moveTo>
                  <a:lnTo>
                    <a:pt x="75933" y="101"/>
                  </a:lnTo>
                  <a:lnTo>
                    <a:pt x="73399" y="203"/>
                  </a:lnTo>
                  <a:lnTo>
                    <a:pt x="70865" y="608"/>
                  </a:lnTo>
                  <a:lnTo>
                    <a:pt x="68431" y="1014"/>
                  </a:lnTo>
                  <a:lnTo>
                    <a:pt x="65897" y="1622"/>
                  </a:lnTo>
                  <a:lnTo>
                    <a:pt x="63464" y="2433"/>
                  </a:lnTo>
                  <a:lnTo>
                    <a:pt x="61132" y="3244"/>
                  </a:lnTo>
                  <a:lnTo>
                    <a:pt x="58801" y="4359"/>
                  </a:lnTo>
                  <a:lnTo>
                    <a:pt x="56469" y="5474"/>
                  </a:lnTo>
                  <a:lnTo>
                    <a:pt x="54137" y="6792"/>
                  </a:lnTo>
                  <a:lnTo>
                    <a:pt x="51907" y="8212"/>
                  </a:lnTo>
                  <a:lnTo>
                    <a:pt x="49676" y="9834"/>
                  </a:lnTo>
                  <a:lnTo>
                    <a:pt x="38221" y="18451"/>
                  </a:lnTo>
                  <a:lnTo>
                    <a:pt x="26765" y="27170"/>
                  </a:lnTo>
                  <a:lnTo>
                    <a:pt x="3955" y="44607"/>
                  </a:lnTo>
                  <a:lnTo>
                    <a:pt x="2941" y="45418"/>
                  </a:lnTo>
                  <a:lnTo>
                    <a:pt x="2029" y="46431"/>
                  </a:lnTo>
                  <a:lnTo>
                    <a:pt x="1319" y="47445"/>
                  </a:lnTo>
                  <a:lnTo>
                    <a:pt x="711" y="48560"/>
                  </a:lnTo>
                  <a:lnTo>
                    <a:pt x="305" y="49676"/>
                  </a:lnTo>
                  <a:lnTo>
                    <a:pt x="102" y="50892"/>
                  </a:lnTo>
                  <a:lnTo>
                    <a:pt x="1" y="52210"/>
                  </a:lnTo>
                  <a:lnTo>
                    <a:pt x="204" y="53528"/>
                  </a:lnTo>
                  <a:lnTo>
                    <a:pt x="406" y="54846"/>
                  </a:lnTo>
                  <a:lnTo>
                    <a:pt x="913" y="55961"/>
                  </a:lnTo>
                  <a:lnTo>
                    <a:pt x="1420" y="56975"/>
                  </a:lnTo>
                  <a:lnTo>
                    <a:pt x="2231" y="57989"/>
                  </a:lnTo>
                  <a:lnTo>
                    <a:pt x="3042" y="58800"/>
                  </a:lnTo>
                  <a:lnTo>
                    <a:pt x="4056" y="59509"/>
                  </a:lnTo>
                  <a:lnTo>
                    <a:pt x="5171" y="60118"/>
                  </a:lnTo>
                  <a:lnTo>
                    <a:pt x="6388" y="60726"/>
                  </a:lnTo>
                  <a:lnTo>
                    <a:pt x="8111" y="61334"/>
                  </a:lnTo>
                  <a:lnTo>
                    <a:pt x="9835" y="61740"/>
                  </a:lnTo>
                  <a:lnTo>
                    <a:pt x="11457" y="62145"/>
                  </a:lnTo>
                  <a:lnTo>
                    <a:pt x="13180" y="62449"/>
                  </a:lnTo>
                  <a:lnTo>
                    <a:pt x="14904" y="62652"/>
                  </a:lnTo>
                  <a:lnTo>
                    <a:pt x="16526" y="62753"/>
                  </a:lnTo>
                  <a:lnTo>
                    <a:pt x="18249" y="62753"/>
                  </a:lnTo>
                  <a:lnTo>
                    <a:pt x="19871" y="62652"/>
                  </a:lnTo>
                  <a:lnTo>
                    <a:pt x="21493" y="62449"/>
                  </a:lnTo>
                  <a:lnTo>
                    <a:pt x="23115" y="62145"/>
                  </a:lnTo>
                  <a:lnTo>
                    <a:pt x="24737" y="61740"/>
                  </a:lnTo>
                  <a:lnTo>
                    <a:pt x="26359" y="61233"/>
                  </a:lnTo>
                  <a:lnTo>
                    <a:pt x="27981" y="60625"/>
                  </a:lnTo>
                  <a:lnTo>
                    <a:pt x="29603" y="60016"/>
                  </a:lnTo>
                  <a:lnTo>
                    <a:pt x="31226" y="59205"/>
                  </a:lnTo>
                  <a:lnTo>
                    <a:pt x="32746" y="58394"/>
                  </a:lnTo>
                  <a:lnTo>
                    <a:pt x="51704" y="47749"/>
                  </a:lnTo>
                  <a:lnTo>
                    <a:pt x="70662" y="37105"/>
                  </a:lnTo>
                  <a:lnTo>
                    <a:pt x="72385" y="36294"/>
                  </a:lnTo>
                  <a:lnTo>
                    <a:pt x="73095" y="35989"/>
                  </a:lnTo>
                  <a:lnTo>
                    <a:pt x="73906" y="35787"/>
                  </a:lnTo>
                  <a:lnTo>
                    <a:pt x="74616" y="35685"/>
                  </a:lnTo>
                  <a:lnTo>
                    <a:pt x="75325" y="35584"/>
                  </a:lnTo>
                  <a:lnTo>
                    <a:pt x="76035" y="35685"/>
                  </a:lnTo>
                  <a:lnTo>
                    <a:pt x="76643" y="35685"/>
                  </a:lnTo>
                  <a:lnTo>
                    <a:pt x="77353" y="35888"/>
                  </a:lnTo>
                  <a:lnTo>
                    <a:pt x="77961" y="36091"/>
                  </a:lnTo>
                  <a:lnTo>
                    <a:pt x="78671" y="36496"/>
                  </a:lnTo>
                  <a:lnTo>
                    <a:pt x="79279" y="36902"/>
                  </a:lnTo>
                  <a:lnTo>
                    <a:pt x="79887" y="37307"/>
                  </a:lnTo>
                  <a:lnTo>
                    <a:pt x="80496" y="37916"/>
                  </a:lnTo>
                  <a:lnTo>
                    <a:pt x="81712" y="39234"/>
                  </a:lnTo>
                  <a:lnTo>
                    <a:pt x="166465" y="142133"/>
                  </a:lnTo>
                  <a:lnTo>
                    <a:pt x="167580" y="143552"/>
                  </a:lnTo>
                  <a:lnTo>
                    <a:pt x="168593" y="144566"/>
                  </a:lnTo>
                  <a:lnTo>
                    <a:pt x="168999" y="144972"/>
                  </a:lnTo>
                  <a:lnTo>
                    <a:pt x="169405" y="145276"/>
                  </a:lnTo>
                  <a:lnTo>
                    <a:pt x="169810" y="145479"/>
                  </a:lnTo>
                  <a:lnTo>
                    <a:pt x="170520" y="145479"/>
                  </a:lnTo>
                  <a:lnTo>
                    <a:pt x="170925" y="145377"/>
                  </a:lnTo>
                  <a:lnTo>
                    <a:pt x="171432" y="145174"/>
                  </a:lnTo>
                  <a:lnTo>
                    <a:pt x="171939" y="144972"/>
                  </a:lnTo>
                  <a:lnTo>
                    <a:pt x="173054" y="144059"/>
                  </a:lnTo>
                  <a:lnTo>
                    <a:pt x="174575" y="142843"/>
                  </a:lnTo>
                  <a:lnTo>
                    <a:pt x="175589" y="142133"/>
                  </a:lnTo>
                  <a:lnTo>
                    <a:pt x="176602" y="141423"/>
                  </a:lnTo>
                  <a:lnTo>
                    <a:pt x="177616" y="140917"/>
                  </a:lnTo>
                  <a:lnTo>
                    <a:pt x="178731" y="140511"/>
                  </a:lnTo>
                  <a:lnTo>
                    <a:pt x="179847" y="140106"/>
                  </a:lnTo>
                  <a:lnTo>
                    <a:pt x="181063" y="139903"/>
                  </a:lnTo>
                  <a:lnTo>
                    <a:pt x="182280" y="139801"/>
                  </a:lnTo>
                  <a:lnTo>
                    <a:pt x="183496" y="139700"/>
                  </a:lnTo>
                  <a:lnTo>
                    <a:pt x="189984" y="139801"/>
                  </a:lnTo>
                  <a:lnTo>
                    <a:pt x="196574" y="139801"/>
                  </a:lnTo>
                  <a:lnTo>
                    <a:pt x="198602" y="139700"/>
                  </a:lnTo>
                  <a:lnTo>
                    <a:pt x="199615" y="139497"/>
                  </a:lnTo>
                  <a:lnTo>
                    <a:pt x="200426" y="139294"/>
                  </a:lnTo>
                  <a:lnTo>
                    <a:pt x="201136" y="139092"/>
                  </a:lnTo>
                  <a:lnTo>
                    <a:pt x="201846" y="138788"/>
                  </a:lnTo>
                  <a:lnTo>
                    <a:pt x="202454" y="138382"/>
                  </a:lnTo>
                  <a:lnTo>
                    <a:pt x="202961" y="137875"/>
                  </a:lnTo>
                  <a:lnTo>
                    <a:pt x="203468" y="137368"/>
                  </a:lnTo>
                  <a:lnTo>
                    <a:pt x="203873" y="136760"/>
                  </a:lnTo>
                  <a:lnTo>
                    <a:pt x="204177" y="136152"/>
                  </a:lnTo>
                  <a:lnTo>
                    <a:pt x="204380" y="135341"/>
                  </a:lnTo>
                  <a:lnTo>
                    <a:pt x="204583" y="134530"/>
                  </a:lnTo>
                  <a:lnTo>
                    <a:pt x="204786" y="133617"/>
                  </a:lnTo>
                  <a:lnTo>
                    <a:pt x="204887" y="131488"/>
                  </a:lnTo>
                  <a:lnTo>
                    <a:pt x="204887" y="87287"/>
                  </a:lnTo>
                  <a:lnTo>
                    <a:pt x="204887" y="46127"/>
                  </a:lnTo>
                  <a:lnTo>
                    <a:pt x="204887" y="43289"/>
                  </a:lnTo>
                  <a:lnTo>
                    <a:pt x="204786" y="41971"/>
                  </a:lnTo>
                  <a:lnTo>
                    <a:pt x="204786" y="40552"/>
                  </a:lnTo>
                  <a:lnTo>
                    <a:pt x="204482" y="39234"/>
                  </a:lnTo>
                  <a:lnTo>
                    <a:pt x="204076" y="38118"/>
                  </a:lnTo>
                  <a:lnTo>
                    <a:pt x="203468" y="37105"/>
                  </a:lnTo>
                  <a:lnTo>
                    <a:pt x="202758" y="36192"/>
                  </a:lnTo>
                  <a:lnTo>
                    <a:pt x="201846" y="35483"/>
                  </a:lnTo>
                  <a:lnTo>
                    <a:pt x="200730" y="34976"/>
                  </a:lnTo>
                  <a:lnTo>
                    <a:pt x="199514" y="34672"/>
                  </a:lnTo>
                  <a:lnTo>
                    <a:pt x="198297" y="34469"/>
                  </a:lnTo>
                  <a:lnTo>
                    <a:pt x="189680" y="34469"/>
                  </a:lnTo>
                  <a:lnTo>
                    <a:pt x="186740" y="34570"/>
                  </a:lnTo>
                  <a:lnTo>
                    <a:pt x="183800" y="34367"/>
                  </a:lnTo>
                  <a:lnTo>
                    <a:pt x="180962" y="34063"/>
                  </a:lnTo>
                  <a:lnTo>
                    <a:pt x="178123" y="33658"/>
                  </a:lnTo>
                  <a:lnTo>
                    <a:pt x="175284" y="33049"/>
                  </a:lnTo>
                  <a:lnTo>
                    <a:pt x="172547" y="32238"/>
                  </a:lnTo>
                  <a:lnTo>
                    <a:pt x="169709" y="31427"/>
                  </a:lnTo>
                  <a:lnTo>
                    <a:pt x="166971" y="30414"/>
                  </a:lnTo>
                  <a:lnTo>
                    <a:pt x="149433" y="23621"/>
                  </a:lnTo>
                  <a:lnTo>
                    <a:pt x="131793" y="16930"/>
                  </a:lnTo>
                  <a:lnTo>
                    <a:pt x="96513" y="3548"/>
                  </a:lnTo>
                  <a:lnTo>
                    <a:pt x="92864" y="2230"/>
                  </a:lnTo>
                  <a:lnTo>
                    <a:pt x="90938" y="1622"/>
                  </a:lnTo>
                  <a:lnTo>
                    <a:pt x="89011" y="1115"/>
                  </a:lnTo>
                  <a:lnTo>
                    <a:pt x="86375" y="608"/>
                  </a:lnTo>
                  <a:lnTo>
                    <a:pt x="83740" y="304"/>
                  </a:lnTo>
                  <a:lnTo>
                    <a:pt x="81104" y="101"/>
                  </a:lnTo>
                  <a:lnTo>
                    <a:pt x="78468" y="0"/>
                  </a:lnTo>
                  <a:close/>
                </a:path>
              </a:pathLst>
            </a:custGeom>
            <a:solidFill>
              <a:srgbClr val="34A853"/>
            </a:solidFill>
            <a:ln>
              <a:noFill/>
            </a:ln>
          </p:spPr>
          <p:txBody>
            <a:bodyPr spcFirstLastPara="1" wrap="square" lIns="121900" tIns="121900" rIns="121900" bIns="121900" anchor="ctr" anchorCtr="0">
              <a:noAutofit/>
            </a:bodyPr>
            <a:lstStyle/>
            <a:p>
              <a:endParaRPr sz="2400">
                <a:solidFill>
                  <a:srgbClr val="5F6368"/>
                </a:solidFill>
              </a:endParaRPr>
            </a:p>
          </p:txBody>
        </p:sp>
        <p:sp>
          <p:nvSpPr>
            <p:cNvPr id="671" name="Google Shape;671;p89"/>
            <p:cNvSpPr/>
            <p:nvPr/>
          </p:nvSpPr>
          <p:spPr>
            <a:xfrm>
              <a:off x="1131050" y="3525325"/>
              <a:ext cx="2179675" cy="1888200"/>
            </a:xfrm>
            <a:custGeom>
              <a:avLst/>
              <a:gdLst/>
              <a:ahLst/>
              <a:cxnLst/>
              <a:rect l="l" t="t" r="r" b="b"/>
              <a:pathLst>
                <a:path w="87187" h="75528" extrusionOk="0">
                  <a:moveTo>
                    <a:pt x="22507" y="0"/>
                  </a:moveTo>
                  <a:lnTo>
                    <a:pt x="21290" y="102"/>
                  </a:lnTo>
                  <a:lnTo>
                    <a:pt x="20175" y="203"/>
                  </a:lnTo>
                  <a:lnTo>
                    <a:pt x="18959" y="507"/>
                  </a:lnTo>
                  <a:lnTo>
                    <a:pt x="17742" y="913"/>
                  </a:lnTo>
                  <a:lnTo>
                    <a:pt x="16627" y="1420"/>
                  </a:lnTo>
                  <a:lnTo>
                    <a:pt x="15512" y="2028"/>
                  </a:lnTo>
                  <a:lnTo>
                    <a:pt x="14498" y="2738"/>
                  </a:lnTo>
                  <a:lnTo>
                    <a:pt x="13484" y="3650"/>
                  </a:lnTo>
                  <a:lnTo>
                    <a:pt x="12470" y="4664"/>
                  </a:lnTo>
                  <a:lnTo>
                    <a:pt x="10037" y="7502"/>
                  </a:lnTo>
                  <a:lnTo>
                    <a:pt x="7604" y="10442"/>
                  </a:lnTo>
                  <a:lnTo>
                    <a:pt x="2941" y="16322"/>
                  </a:lnTo>
                  <a:lnTo>
                    <a:pt x="2231" y="17336"/>
                  </a:lnTo>
                  <a:lnTo>
                    <a:pt x="1724" y="18249"/>
                  </a:lnTo>
                  <a:lnTo>
                    <a:pt x="1217" y="19161"/>
                  </a:lnTo>
                  <a:lnTo>
                    <a:pt x="711" y="20175"/>
                  </a:lnTo>
                  <a:lnTo>
                    <a:pt x="406" y="21188"/>
                  </a:lnTo>
                  <a:lnTo>
                    <a:pt x="204" y="22101"/>
                  </a:lnTo>
                  <a:lnTo>
                    <a:pt x="1" y="23115"/>
                  </a:lnTo>
                  <a:lnTo>
                    <a:pt x="1" y="24128"/>
                  </a:lnTo>
                  <a:lnTo>
                    <a:pt x="1" y="25041"/>
                  </a:lnTo>
                  <a:lnTo>
                    <a:pt x="102" y="26055"/>
                  </a:lnTo>
                  <a:lnTo>
                    <a:pt x="305" y="26967"/>
                  </a:lnTo>
                  <a:lnTo>
                    <a:pt x="508" y="27981"/>
                  </a:lnTo>
                  <a:lnTo>
                    <a:pt x="913" y="28893"/>
                  </a:lnTo>
                  <a:lnTo>
                    <a:pt x="1319" y="29806"/>
                  </a:lnTo>
                  <a:lnTo>
                    <a:pt x="1826" y="30718"/>
                  </a:lnTo>
                  <a:lnTo>
                    <a:pt x="2434" y="31631"/>
                  </a:lnTo>
                  <a:lnTo>
                    <a:pt x="3245" y="32543"/>
                  </a:lnTo>
                  <a:lnTo>
                    <a:pt x="4157" y="33455"/>
                  </a:lnTo>
                  <a:lnTo>
                    <a:pt x="4968" y="34266"/>
                  </a:lnTo>
                  <a:lnTo>
                    <a:pt x="5881" y="34976"/>
                  </a:lnTo>
                  <a:lnTo>
                    <a:pt x="6793" y="35584"/>
                  </a:lnTo>
                  <a:lnTo>
                    <a:pt x="7807" y="36193"/>
                  </a:lnTo>
                  <a:lnTo>
                    <a:pt x="8821" y="36598"/>
                  </a:lnTo>
                  <a:lnTo>
                    <a:pt x="9835" y="37004"/>
                  </a:lnTo>
                  <a:lnTo>
                    <a:pt x="10848" y="37308"/>
                  </a:lnTo>
                  <a:lnTo>
                    <a:pt x="11964" y="37409"/>
                  </a:lnTo>
                  <a:lnTo>
                    <a:pt x="12977" y="37510"/>
                  </a:lnTo>
                  <a:lnTo>
                    <a:pt x="14092" y="37510"/>
                  </a:lnTo>
                  <a:lnTo>
                    <a:pt x="15208" y="37409"/>
                  </a:lnTo>
                  <a:lnTo>
                    <a:pt x="16323" y="37308"/>
                  </a:lnTo>
                  <a:lnTo>
                    <a:pt x="17438" y="37004"/>
                  </a:lnTo>
                  <a:lnTo>
                    <a:pt x="18452" y="36598"/>
                  </a:lnTo>
                  <a:lnTo>
                    <a:pt x="20783" y="35787"/>
                  </a:lnTo>
                  <a:lnTo>
                    <a:pt x="20581" y="36902"/>
                  </a:lnTo>
                  <a:lnTo>
                    <a:pt x="20479" y="38017"/>
                  </a:lnTo>
                  <a:lnTo>
                    <a:pt x="20479" y="39031"/>
                  </a:lnTo>
                  <a:lnTo>
                    <a:pt x="20479" y="40045"/>
                  </a:lnTo>
                  <a:lnTo>
                    <a:pt x="20581" y="40957"/>
                  </a:lnTo>
                  <a:lnTo>
                    <a:pt x="20783" y="41870"/>
                  </a:lnTo>
                  <a:lnTo>
                    <a:pt x="20986" y="42782"/>
                  </a:lnTo>
                  <a:lnTo>
                    <a:pt x="21290" y="43593"/>
                  </a:lnTo>
                  <a:lnTo>
                    <a:pt x="21696" y="44404"/>
                  </a:lnTo>
                  <a:lnTo>
                    <a:pt x="22101" y="45215"/>
                  </a:lnTo>
                  <a:lnTo>
                    <a:pt x="22608" y="45925"/>
                  </a:lnTo>
                  <a:lnTo>
                    <a:pt x="23217" y="46736"/>
                  </a:lnTo>
                  <a:lnTo>
                    <a:pt x="24433" y="48054"/>
                  </a:lnTo>
                  <a:lnTo>
                    <a:pt x="25954" y="49372"/>
                  </a:lnTo>
                  <a:lnTo>
                    <a:pt x="26765" y="49980"/>
                  </a:lnTo>
                  <a:lnTo>
                    <a:pt x="27576" y="50487"/>
                  </a:lnTo>
                  <a:lnTo>
                    <a:pt x="28387" y="50892"/>
                  </a:lnTo>
                  <a:lnTo>
                    <a:pt x="29299" y="51298"/>
                  </a:lnTo>
                  <a:lnTo>
                    <a:pt x="30110" y="51602"/>
                  </a:lnTo>
                  <a:lnTo>
                    <a:pt x="31023" y="51805"/>
                  </a:lnTo>
                  <a:lnTo>
                    <a:pt x="31834" y="51906"/>
                  </a:lnTo>
                  <a:lnTo>
                    <a:pt x="32746" y="52008"/>
                  </a:lnTo>
                  <a:lnTo>
                    <a:pt x="34571" y="52008"/>
                  </a:lnTo>
                  <a:lnTo>
                    <a:pt x="36396" y="51805"/>
                  </a:lnTo>
                  <a:lnTo>
                    <a:pt x="38322" y="51298"/>
                  </a:lnTo>
                  <a:lnTo>
                    <a:pt x="40147" y="50690"/>
                  </a:lnTo>
                  <a:lnTo>
                    <a:pt x="40147" y="52717"/>
                  </a:lnTo>
                  <a:lnTo>
                    <a:pt x="40350" y="54542"/>
                  </a:lnTo>
                  <a:lnTo>
                    <a:pt x="40755" y="56266"/>
                  </a:lnTo>
                  <a:lnTo>
                    <a:pt x="41363" y="57888"/>
                  </a:lnTo>
                  <a:lnTo>
                    <a:pt x="41667" y="58699"/>
                  </a:lnTo>
                  <a:lnTo>
                    <a:pt x="42174" y="59408"/>
                  </a:lnTo>
                  <a:lnTo>
                    <a:pt x="43188" y="60828"/>
                  </a:lnTo>
                  <a:lnTo>
                    <a:pt x="44405" y="62146"/>
                  </a:lnTo>
                  <a:lnTo>
                    <a:pt x="45824" y="63261"/>
                  </a:lnTo>
                  <a:lnTo>
                    <a:pt x="46635" y="63869"/>
                  </a:lnTo>
                  <a:lnTo>
                    <a:pt x="47547" y="64274"/>
                  </a:lnTo>
                  <a:lnTo>
                    <a:pt x="48358" y="64680"/>
                  </a:lnTo>
                  <a:lnTo>
                    <a:pt x="49169" y="64984"/>
                  </a:lnTo>
                  <a:lnTo>
                    <a:pt x="49980" y="65288"/>
                  </a:lnTo>
                  <a:lnTo>
                    <a:pt x="50792" y="65491"/>
                  </a:lnTo>
                  <a:lnTo>
                    <a:pt x="51704" y="65592"/>
                  </a:lnTo>
                  <a:lnTo>
                    <a:pt x="52515" y="65694"/>
                  </a:lnTo>
                  <a:lnTo>
                    <a:pt x="54238" y="65592"/>
                  </a:lnTo>
                  <a:lnTo>
                    <a:pt x="56063" y="65390"/>
                  </a:lnTo>
                  <a:lnTo>
                    <a:pt x="57787" y="64883"/>
                  </a:lnTo>
                  <a:lnTo>
                    <a:pt x="59611" y="64274"/>
                  </a:lnTo>
                  <a:lnTo>
                    <a:pt x="60321" y="66403"/>
                  </a:lnTo>
                  <a:lnTo>
                    <a:pt x="60828" y="67924"/>
                  </a:lnTo>
                  <a:lnTo>
                    <a:pt x="61538" y="69242"/>
                  </a:lnTo>
                  <a:lnTo>
                    <a:pt x="62450" y="70459"/>
                  </a:lnTo>
                  <a:lnTo>
                    <a:pt x="63362" y="71574"/>
                  </a:lnTo>
                  <a:lnTo>
                    <a:pt x="64478" y="72588"/>
                  </a:lnTo>
                  <a:lnTo>
                    <a:pt x="65694" y="73500"/>
                  </a:lnTo>
                  <a:lnTo>
                    <a:pt x="66911" y="74210"/>
                  </a:lnTo>
                  <a:lnTo>
                    <a:pt x="68229" y="74818"/>
                  </a:lnTo>
                  <a:lnTo>
                    <a:pt x="69648" y="75223"/>
                  </a:lnTo>
                  <a:lnTo>
                    <a:pt x="71067" y="75426"/>
                  </a:lnTo>
                  <a:lnTo>
                    <a:pt x="72487" y="75528"/>
                  </a:lnTo>
                  <a:lnTo>
                    <a:pt x="73906" y="75528"/>
                  </a:lnTo>
                  <a:lnTo>
                    <a:pt x="75325" y="75325"/>
                  </a:lnTo>
                  <a:lnTo>
                    <a:pt x="76744" y="74919"/>
                  </a:lnTo>
                  <a:lnTo>
                    <a:pt x="78164" y="74311"/>
                  </a:lnTo>
                  <a:lnTo>
                    <a:pt x="79482" y="73500"/>
                  </a:lnTo>
                  <a:lnTo>
                    <a:pt x="80800" y="72486"/>
                  </a:lnTo>
                  <a:lnTo>
                    <a:pt x="82016" y="71371"/>
                  </a:lnTo>
                  <a:lnTo>
                    <a:pt x="83030" y="70154"/>
                  </a:lnTo>
                  <a:lnTo>
                    <a:pt x="83942" y="68837"/>
                  </a:lnTo>
                  <a:lnTo>
                    <a:pt x="84753" y="67417"/>
                  </a:lnTo>
                  <a:lnTo>
                    <a:pt x="85463" y="65998"/>
                  </a:lnTo>
                  <a:lnTo>
                    <a:pt x="86071" y="64477"/>
                  </a:lnTo>
                  <a:lnTo>
                    <a:pt x="86578" y="62855"/>
                  </a:lnTo>
                  <a:lnTo>
                    <a:pt x="86882" y="61740"/>
                  </a:lnTo>
                  <a:lnTo>
                    <a:pt x="87085" y="60523"/>
                  </a:lnTo>
                  <a:lnTo>
                    <a:pt x="87186" y="59307"/>
                  </a:lnTo>
                  <a:lnTo>
                    <a:pt x="87085" y="58090"/>
                  </a:lnTo>
                  <a:lnTo>
                    <a:pt x="86882" y="56975"/>
                  </a:lnTo>
                  <a:lnTo>
                    <a:pt x="86578" y="55759"/>
                  </a:lnTo>
                  <a:lnTo>
                    <a:pt x="86173" y="54644"/>
                  </a:lnTo>
                  <a:lnTo>
                    <a:pt x="85666" y="53630"/>
                  </a:lnTo>
                  <a:lnTo>
                    <a:pt x="85057" y="52616"/>
                  </a:lnTo>
                  <a:lnTo>
                    <a:pt x="84348" y="51704"/>
                  </a:lnTo>
                  <a:lnTo>
                    <a:pt x="83537" y="50791"/>
                  </a:lnTo>
                  <a:lnTo>
                    <a:pt x="82726" y="49980"/>
                  </a:lnTo>
                  <a:lnTo>
                    <a:pt x="81712" y="49270"/>
                  </a:lnTo>
                  <a:lnTo>
                    <a:pt x="80698" y="48662"/>
                  </a:lnTo>
                  <a:lnTo>
                    <a:pt x="79583" y="48257"/>
                  </a:lnTo>
                  <a:lnTo>
                    <a:pt x="78468" y="47851"/>
                  </a:lnTo>
                  <a:lnTo>
                    <a:pt x="77353" y="47648"/>
                  </a:lnTo>
                  <a:lnTo>
                    <a:pt x="76238" y="47547"/>
                  </a:lnTo>
                  <a:lnTo>
                    <a:pt x="74007" y="47547"/>
                  </a:lnTo>
                  <a:lnTo>
                    <a:pt x="71676" y="47648"/>
                  </a:lnTo>
                  <a:lnTo>
                    <a:pt x="69344" y="47750"/>
                  </a:lnTo>
                  <a:lnTo>
                    <a:pt x="69242" y="47547"/>
                  </a:lnTo>
                  <a:lnTo>
                    <a:pt x="69040" y="45824"/>
                  </a:lnTo>
                  <a:lnTo>
                    <a:pt x="68634" y="44303"/>
                  </a:lnTo>
                  <a:lnTo>
                    <a:pt x="68229" y="42782"/>
                  </a:lnTo>
                  <a:lnTo>
                    <a:pt x="67620" y="41464"/>
                  </a:lnTo>
                  <a:lnTo>
                    <a:pt x="67012" y="40248"/>
                  </a:lnTo>
                  <a:lnTo>
                    <a:pt x="66201" y="39234"/>
                  </a:lnTo>
                  <a:lnTo>
                    <a:pt x="65390" y="38220"/>
                  </a:lnTo>
                  <a:lnTo>
                    <a:pt x="64376" y="37409"/>
                  </a:lnTo>
                  <a:lnTo>
                    <a:pt x="63362" y="36801"/>
                  </a:lnTo>
                  <a:lnTo>
                    <a:pt x="62247" y="36193"/>
                  </a:lnTo>
                  <a:lnTo>
                    <a:pt x="60929" y="35787"/>
                  </a:lnTo>
                  <a:lnTo>
                    <a:pt x="59611" y="35483"/>
                  </a:lnTo>
                  <a:lnTo>
                    <a:pt x="58192" y="35382"/>
                  </a:lnTo>
                  <a:lnTo>
                    <a:pt x="56671" y="35280"/>
                  </a:lnTo>
                  <a:lnTo>
                    <a:pt x="55049" y="35382"/>
                  </a:lnTo>
                  <a:lnTo>
                    <a:pt x="53326" y="35686"/>
                  </a:lnTo>
                  <a:lnTo>
                    <a:pt x="52616" y="35787"/>
                  </a:lnTo>
                  <a:lnTo>
                    <a:pt x="52109" y="35787"/>
                  </a:lnTo>
                  <a:lnTo>
                    <a:pt x="51704" y="35686"/>
                  </a:lnTo>
                  <a:lnTo>
                    <a:pt x="51501" y="35483"/>
                  </a:lnTo>
                  <a:lnTo>
                    <a:pt x="51400" y="35179"/>
                  </a:lnTo>
                  <a:lnTo>
                    <a:pt x="51298" y="34672"/>
                  </a:lnTo>
                  <a:lnTo>
                    <a:pt x="51400" y="34064"/>
                  </a:lnTo>
                  <a:lnTo>
                    <a:pt x="51603" y="33253"/>
                  </a:lnTo>
                  <a:lnTo>
                    <a:pt x="51907" y="31529"/>
                  </a:lnTo>
                  <a:lnTo>
                    <a:pt x="52109" y="29704"/>
                  </a:lnTo>
                  <a:lnTo>
                    <a:pt x="51907" y="28082"/>
                  </a:lnTo>
                  <a:lnTo>
                    <a:pt x="51603" y="26460"/>
                  </a:lnTo>
                  <a:lnTo>
                    <a:pt x="51400" y="25649"/>
                  </a:lnTo>
                  <a:lnTo>
                    <a:pt x="51096" y="24940"/>
                  </a:lnTo>
                  <a:lnTo>
                    <a:pt x="50690" y="24230"/>
                  </a:lnTo>
                  <a:lnTo>
                    <a:pt x="50285" y="23520"/>
                  </a:lnTo>
                  <a:lnTo>
                    <a:pt x="49271" y="22101"/>
                  </a:lnTo>
                  <a:lnTo>
                    <a:pt x="47953" y="20783"/>
                  </a:lnTo>
                  <a:lnTo>
                    <a:pt x="46534" y="19668"/>
                  </a:lnTo>
                  <a:lnTo>
                    <a:pt x="45824" y="19262"/>
                  </a:lnTo>
                  <a:lnTo>
                    <a:pt x="45013" y="18857"/>
                  </a:lnTo>
                  <a:lnTo>
                    <a:pt x="44303" y="18451"/>
                  </a:lnTo>
                  <a:lnTo>
                    <a:pt x="43492" y="18249"/>
                  </a:lnTo>
                  <a:lnTo>
                    <a:pt x="42681" y="17944"/>
                  </a:lnTo>
                  <a:lnTo>
                    <a:pt x="41870" y="17843"/>
                  </a:lnTo>
                  <a:lnTo>
                    <a:pt x="40248" y="17742"/>
                  </a:lnTo>
                  <a:lnTo>
                    <a:pt x="38626" y="17742"/>
                  </a:lnTo>
                  <a:lnTo>
                    <a:pt x="36903" y="18147"/>
                  </a:lnTo>
                  <a:lnTo>
                    <a:pt x="35179" y="18654"/>
                  </a:lnTo>
                  <a:lnTo>
                    <a:pt x="34672" y="18755"/>
                  </a:lnTo>
                  <a:lnTo>
                    <a:pt x="34064" y="18857"/>
                  </a:lnTo>
                  <a:lnTo>
                    <a:pt x="33050" y="18857"/>
                  </a:lnTo>
                  <a:lnTo>
                    <a:pt x="33152" y="17742"/>
                  </a:lnTo>
                  <a:lnTo>
                    <a:pt x="33253" y="17235"/>
                  </a:lnTo>
                  <a:lnTo>
                    <a:pt x="33456" y="16728"/>
                  </a:lnTo>
                  <a:lnTo>
                    <a:pt x="33760" y="15815"/>
                  </a:lnTo>
                  <a:lnTo>
                    <a:pt x="33963" y="14903"/>
                  </a:lnTo>
                  <a:lnTo>
                    <a:pt x="34165" y="13991"/>
                  </a:lnTo>
                  <a:lnTo>
                    <a:pt x="34267" y="13078"/>
                  </a:lnTo>
                  <a:lnTo>
                    <a:pt x="34267" y="12064"/>
                  </a:lnTo>
                  <a:lnTo>
                    <a:pt x="34267" y="11152"/>
                  </a:lnTo>
                  <a:lnTo>
                    <a:pt x="34165" y="10240"/>
                  </a:lnTo>
                  <a:lnTo>
                    <a:pt x="33963" y="9327"/>
                  </a:lnTo>
                  <a:lnTo>
                    <a:pt x="33760" y="8516"/>
                  </a:lnTo>
                  <a:lnTo>
                    <a:pt x="33456" y="7604"/>
                  </a:lnTo>
                  <a:lnTo>
                    <a:pt x="33152" y="6793"/>
                  </a:lnTo>
                  <a:lnTo>
                    <a:pt x="32746" y="5982"/>
                  </a:lnTo>
                  <a:lnTo>
                    <a:pt x="32239" y="5272"/>
                  </a:lnTo>
                  <a:lnTo>
                    <a:pt x="31732" y="4562"/>
                  </a:lnTo>
                  <a:lnTo>
                    <a:pt x="31124" y="3853"/>
                  </a:lnTo>
                  <a:lnTo>
                    <a:pt x="30516" y="3244"/>
                  </a:lnTo>
                  <a:lnTo>
                    <a:pt x="29502" y="2433"/>
                  </a:lnTo>
                  <a:lnTo>
                    <a:pt x="28387" y="1724"/>
                  </a:lnTo>
                  <a:lnTo>
                    <a:pt x="27272" y="1115"/>
                  </a:lnTo>
                  <a:lnTo>
                    <a:pt x="26157" y="710"/>
                  </a:lnTo>
                  <a:lnTo>
                    <a:pt x="24940" y="304"/>
                  </a:lnTo>
                  <a:lnTo>
                    <a:pt x="23723" y="102"/>
                  </a:lnTo>
                  <a:lnTo>
                    <a:pt x="22507" y="0"/>
                  </a:lnTo>
                  <a:close/>
                </a:path>
              </a:pathLst>
            </a:custGeom>
            <a:solidFill>
              <a:srgbClr val="34A853"/>
            </a:solidFill>
            <a:ln>
              <a:noFill/>
            </a:ln>
          </p:spPr>
          <p:txBody>
            <a:bodyPr spcFirstLastPara="1" wrap="square" lIns="121900" tIns="121900" rIns="121900" bIns="121900" anchor="ctr" anchorCtr="0">
              <a:noAutofit/>
            </a:bodyPr>
            <a:lstStyle/>
            <a:p>
              <a:endParaRPr sz="2400">
                <a:solidFill>
                  <a:srgbClr val="5F6368"/>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90"/>
          <p:cNvSpPr txBox="1">
            <a:spLocks noGrp="1"/>
          </p:cNvSpPr>
          <p:nvPr>
            <p:ph type="body" idx="4294967295"/>
          </p:nvPr>
        </p:nvSpPr>
        <p:spPr>
          <a:xfrm>
            <a:off x="321933" y="2171400"/>
            <a:ext cx="5709200" cy="3998000"/>
          </a:xfrm>
          <a:prstGeom prst="rect">
            <a:avLst/>
          </a:prstGeom>
        </p:spPr>
        <p:txBody>
          <a:bodyPr spcFirstLastPara="1" vert="horz" wrap="square" lIns="121900" tIns="121900" rIns="121900" bIns="121900" rtlCol="0" anchor="ctr" anchorCtr="0">
            <a:noAutofit/>
          </a:bodyPr>
          <a:lstStyle/>
          <a:p>
            <a:pPr marL="0" indent="0">
              <a:lnSpc>
                <a:spcPct val="115000"/>
              </a:lnSpc>
              <a:spcBef>
                <a:spcPts val="0"/>
              </a:spcBef>
              <a:buNone/>
            </a:pPr>
            <a:r>
              <a:rPr lang="en" sz="1867">
                <a:solidFill>
                  <a:srgbClr val="5F6368"/>
                </a:solidFill>
              </a:rPr>
              <a:t>Google has established an employer consortium of </a:t>
            </a:r>
            <a:r>
              <a:rPr lang="en" sz="1867" b="1">
                <a:solidFill>
                  <a:srgbClr val="5F6368"/>
                </a:solidFill>
              </a:rPr>
              <a:t>150+ companies </a:t>
            </a:r>
            <a:r>
              <a:rPr lang="en" sz="1867">
                <a:solidFill>
                  <a:srgbClr val="5F6368"/>
                </a:solidFill>
              </a:rPr>
              <a:t>across the U.S. that have signed on to hire certificate graduates.</a:t>
            </a:r>
            <a:endParaRPr sz="1867">
              <a:solidFill>
                <a:srgbClr val="5F6368"/>
              </a:solidFill>
            </a:endParaRPr>
          </a:p>
          <a:p>
            <a:pPr marL="0" indent="0">
              <a:lnSpc>
                <a:spcPct val="115000"/>
              </a:lnSpc>
              <a:spcBef>
                <a:spcPts val="800"/>
              </a:spcBef>
              <a:buClr>
                <a:schemeClr val="dk1"/>
              </a:buClr>
              <a:buSzPts val="1100"/>
              <a:buNone/>
            </a:pPr>
            <a:r>
              <a:rPr lang="en" sz="1867">
                <a:solidFill>
                  <a:srgbClr val="5F6368"/>
                </a:solidFill>
              </a:rPr>
              <a:t>If you work with local or national employers, encourage them to participate in the Google Career Certificates Employer Consortium,  where we can help them meet their talent goals by connecting them with skilled and diverse certificate graduates. </a:t>
            </a:r>
            <a:endParaRPr sz="1867">
              <a:solidFill>
                <a:srgbClr val="5F6368"/>
              </a:solidFill>
            </a:endParaRPr>
          </a:p>
          <a:p>
            <a:pPr marL="609585" indent="-423323">
              <a:lnSpc>
                <a:spcPct val="115000"/>
              </a:lnSpc>
              <a:spcBef>
                <a:spcPts val="800"/>
              </a:spcBef>
              <a:buSzPts val="1400"/>
              <a:buChar char="●"/>
            </a:pPr>
            <a:r>
              <a:rPr lang="en" sz="1867">
                <a:solidFill>
                  <a:srgbClr val="5F6368"/>
                </a:solidFill>
              </a:rPr>
              <a:t>Learn more at </a:t>
            </a:r>
            <a:r>
              <a:rPr lang="en" sz="1867" u="sng">
                <a:solidFill>
                  <a:srgbClr val="1F86FC"/>
                </a:solidFill>
                <a:hlinkClick r:id="rId3">
                  <a:extLst>
                    <a:ext uri="{A12FA001-AC4F-418D-AE19-62706E023703}">
                      <ahyp:hlinkClr xmlns:ahyp="http://schemas.microsoft.com/office/drawing/2018/hyperlinkcolor" xmlns="" val="tx"/>
                    </a:ext>
                  </a:extLst>
                </a:hlinkClick>
              </a:rPr>
              <a:t>grow.google/employers</a:t>
            </a:r>
            <a:endParaRPr sz="1867">
              <a:solidFill>
                <a:srgbClr val="1F86FC"/>
              </a:solidFill>
            </a:endParaRPr>
          </a:p>
          <a:p>
            <a:pPr marL="609585" indent="-423323">
              <a:lnSpc>
                <a:spcPct val="115000"/>
              </a:lnSpc>
              <a:spcBef>
                <a:spcPts val="0"/>
              </a:spcBef>
              <a:buSzPts val="1400"/>
              <a:buChar char="●"/>
            </a:pPr>
            <a:r>
              <a:rPr lang="en" sz="1867">
                <a:solidFill>
                  <a:srgbClr val="5F6368"/>
                </a:solidFill>
              </a:rPr>
              <a:t>Share this </a:t>
            </a:r>
            <a:r>
              <a:rPr lang="en" sz="1867" u="sng">
                <a:solidFill>
                  <a:srgbClr val="4285F3"/>
                </a:solidFill>
                <a:hlinkClick r:id="rId4">
                  <a:extLst>
                    <a:ext uri="{A12FA001-AC4F-418D-AE19-62706E023703}">
                      <ahyp:hlinkClr xmlns:ahyp="http://schemas.microsoft.com/office/drawing/2018/hyperlinkcolor" xmlns="" val="tx"/>
                    </a:ext>
                  </a:extLst>
                </a:hlinkClick>
              </a:rPr>
              <a:t>Google Career Certificates Summary Booklet for Employers</a:t>
            </a:r>
            <a:endParaRPr sz="1867">
              <a:solidFill>
                <a:srgbClr val="4285F3"/>
              </a:solidFill>
            </a:endParaRPr>
          </a:p>
          <a:p>
            <a:pPr marL="0" indent="0">
              <a:lnSpc>
                <a:spcPct val="115000"/>
              </a:lnSpc>
              <a:spcBef>
                <a:spcPts val="800"/>
              </a:spcBef>
              <a:buNone/>
            </a:pPr>
            <a:endParaRPr sz="1867">
              <a:solidFill>
                <a:srgbClr val="5F6368"/>
              </a:solidFill>
            </a:endParaRPr>
          </a:p>
          <a:p>
            <a:pPr marL="0" indent="0">
              <a:lnSpc>
                <a:spcPct val="115000"/>
              </a:lnSpc>
              <a:spcBef>
                <a:spcPts val="800"/>
              </a:spcBef>
              <a:buNone/>
            </a:pPr>
            <a:endParaRPr sz="1867">
              <a:solidFill>
                <a:srgbClr val="5F6368"/>
              </a:solidFill>
            </a:endParaRPr>
          </a:p>
          <a:p>
            <a:pPr marL="0" indent="0">
              <a:lnSpc>
                <a:spcPct val="115000"/>
              </a:lnSpc>
              <a:spcBef>
                <a:spcPts val="800"/>
              </a:spcBef>
              <a:buNone/>
            </a:pPr>
            <a:endParaRPr sz="1867">
              <a:solidFill>
                <a:srgbClr val="5F6368"/>
              </a:solidFill>
            </a:endParaRPr>
          </a:p>
          <a:p>
            <a:pPr marL="0" indent="0">
              <a:lnSpc>
                <a:spcPct val="115000"/>
              </a:lnSpc>
              <a:spcBef>
                <a:spcPts val="800"/>
              </a:spcBef>
              <a:spcAft>
                <a:spcPts val="800"/>
              </a:spcAft>
              <a:buNone/>
            </a:pPr>
            <a:endParaRPr sz="1867">
              <a:solidFill>
                <a:srgbClr val="5F6368"/>
              </a:solidFill>
            </a:endParaRPr>
          </a:p>
        </p:txBody>
      </p:sp>
      <p:sp>
        <p:nvSpPr>
          <p:cNvPr id="677" name="Google Shape;677;p90"/>
          <p:cNvSpPr txBox="1"/>
          <p:nvPr/>
        </p:nvSpPr>
        <p:spPr>
          <a:xfrm>
            <a:off x="8445199" y="6510267"/>
            <a:ext cx="3746800" cy="331600"/>
          </a:xfrm>
          <a:prstGeom prst="rect">
            <a:avLst/>
          </a:prstGeom>
          <a:solidFill>
            <a:srgbClr val="FFFFFF"/>
          </a:solidFill>
          <a:ln>
            <a:noFill/>
          </a:ln>
        </p:spPr>
        <p:txBody>
          <a:bodyPr spcFirstLastPara="1" wrap="square" lIns="121900" tIns="121900" rIns="121900" bIns="121900" anchor="ctr" anchorCtr="0">
            <a:noAutofit/>
          </a:bodyPr>
          <a:lstStyle/>
          <a:p>
            <a:pPr algn="r"/>
            <a:r>
              <a:rPr lang="en" sz="800">
                <a:solidFill>
                  <a:srgbClr val="959CA5"/>
                </a:solidFill>
                <a:latin typeface="Google Sans"/>
                <a:ea typeface="Google Sans"/>
                <a:cs typeface="Google Sans"/>
                <a:sym typeface="Google Sans"/>
              </a:rPr>
              <a:t>©2021 Google. Confidential and proprietary.</a:t>
            </a:r>
            <a:endParaRPr sz="800">
              <a:solidFill>
                <a:srgbClr val="959CA5"/>
              </a:solidFill>
              <a:latin typeface="Google Sans"/>
              <a:ea typeface="Google Sans"/>
              <a:cs typeface="Google Sans"/>
              <a:sym typeface="Google Sans"/>
            </a:endParaRPr>
          </a:p>
        </p:txBody>
      </p:sp>
      <p:sp>
        <p:nvSpPr>
          <p:cNvPr id="678" name="Google Shape;678;p90"/>
          <p:cNvSpPr txBox="1"/>
          <p:nvPr/>
        </p:nvSpPr>
        <p:spPr>
          <a:xfrm>
            <a:off x="351467" y="317233"/>
            <a:ext cx="6588000" cy="395600"/>
          </a:xfrm>
          <a:prstGeom prst="rect">
            <a:avLst/>
          </a:prstGeom>
          <a:noFill/>
          <a:ln>
            <a:noFill/>
          </a:ln>
        </p:spPr>
        <p:txBody>
          <a:bodyPr spcFirstLastPara="1" wrap="square" lIns="121900" tIns="121900" rIns="121900" bIns="121900" anchor="t" anchorCtr="0">
            <a:noAutofit/>
          </a:bodyPr>
          <a:lstStyle/>
          <a:p>
            <a:pPr>
              <a:lnSpc>
                <a:spcPct val="115000"/>
              </a:lnSpc>
            </a:pPr>
            <a:r>
              <a:rPr lang="en" sz="1600" b="1">
                <a:solidFill>
                  <a:srgbClr val="4285F4"/>
                </a:solidFill>
                <a:latin typeface="Google Sans"/>
                <a:ea typeface="Google Sans"/>
                <a:cs typeface="Google Sans"/>
                <a:sym typeface="Google Sans"/>
              </a:rPr>
              <a:t>The Google Career Certificates Employer Consortium</a:t>
            </a:r>
            <a:endParaRPr sz="1600" b="1">
              <a:solidFill>
                <a:srgbClr val="4285F4"/>
              </a:solidFill>
              <a:latin typeface="Google Sans"/>
              <a:ea typeface="Google Sans"/>
              <a:cs typeface="Google Sans"/>
              <a:sym typeface="Google Sans"/>
            </a:endParaRPr>
          </a:p>
        </p:txBody>
      </p:sp>
      <p:sp>
        <p:nvSpPr>
          <p:cNvPr id="679" name="Google Shape;679;p90"/>
          <p:cNvSpPr/>
          <p:nvPr/>
        </p:nvSpPr>
        <p:spPr>
          <a:xfrm>
            <a:off x="0" y="924600"/>
            <a:ext cx="89600" cy="5008800"/>
          </a:xfrm>
          <a:prstGeom prst="rect">
            <a:avLst/>
          </a:prstGeom>
          <a:solidFill>
            <a:srgbClr val="1F86FC"/>
          </a:solidFill>
          <a:ln>
            <a:noFill/>
          </a:ln>
        </p:spPr>
        <p:txBody>
          <a:bodyPr spcFirstLastPara="1" wrap="square" lIns="121900" tIns="121900" rIns="121900" bIns="121900" anchor="ctr" anchorCtr="0">
            <a:noAutofit/>
          </a:bodyPr>
          <a:lstStyle/>
          <a:p>
            <a:endParaRPr sz="2400"/>
          </a:p>
        </p:txBody>
      </p:sp>
      <p:grpSp>
        <p:nvGrpSpPr>
          <p:cNvPr id="680" name="Google Shape;680;p90"/>
          <p:cNvGrpSpPr/>
          <p:nvPr/>
        </p:nvGrpSpPr>
        <p:grpSpPr>
          <a:xfrm>
            <a:off x="6302867" y="1360733"/>
            <a:ext cx="5396800" cy="3706800"/>
            <a:chOff x="4727150" y="1020550"/>
            <a:chExt cx="4047600" cy="2780100"/>
          </a:xfrm>
        </p:grpSpPr>
        <p:pic>
          <p:nvPicPr>
            <p:cNvPr id="681" name="Google Shape;681;p90"/>
            <p:cNvPicPr preferRelativeResize="0"/>
            <p:nvPr/>
          </p:nvPicPr>
          <p:blipFill>
            <a:blip r:embed="rId5">
              <a:alphaModFix/>
            </a:blip>
            <a:stretch>
              <a:fillRect/>
            </a:stretch>
          </p:blipFill>
          <p:spPr>
            <a:xfrm>
              <a:off x="6949453" y="2001435"/>
              <a:ext cx="596241" cy="203770"/>
            </a:xfrm>
            <a:prstGeom prst="rect">
              <a:avLst/>
            </a:prstGeom>
            <a:noFill/>
            <a:ln>
              <a:noFill/>
            </a:ln>
          </p:spPr>
        </p:pic>
        <p:pic>
          <p:nvPicPr>
            <p:cNvPr id="682" name="Google Shape;682;p90"/>
            <p:cNvPicPr preferRelativeResize="0"/>
            <p:nvPr/>
          </p:nvPicPr>
          <p:blipFill>
            <a:blip r:embed="rId6">
              <a:alphaModFix/>
            </a:blip>
            <a:stretch>
              <a:fillRect/>
            </a:stretch>
          </p:blipFill>
          <p:spPr>
            <a:xfrm>
              <a:off x="6174589" y="1302437"/>
              <a:ext cx="392193" cy="397780"/>
            </a:xfrm>
            <a:prstGeom prst="rect">
              <a:avLst/>
            </a:prstGeom>
            <a:noFill/>
            <a:ln>
              <a:noFill/>
            </a:ln>
          </p:spPr>
        </p:pic>
        <p:pic>
          <p:nvPicPr>
            <p:cNvPr id="683" name="Google Shape;683;p90"/>
            <p:cNvPicPr preferRelativeResize="0"/>
            <p:nvPr/>
          </p:nvPicPr>
          <p:blipFill rotWithShape="1">
            <a:blip r:embed="rId7">
              <a:alphaModFix/>
            </a:blip>
            <a:srcRect t="22702" b="27071"/>
            <a:stretch/>
          </p:blipFill>
          <p:spPr>
            <a:xfrm>
              <a:off x="6699576" y="1375420"/>
              <a:ext cx="778286" cy="251808"/>
            </a:xfrm>
            <a:prstGeom prst="rect">
              <a:avLst/>
            </a:prstGeom>
            <a:noFill/>
            <a:ln>
              <a:noFill/>
            </a:ln>
          </p:spPr>
        </p:pic>
        <p:pic>
          <p:nvPicPr>
            <p:cNvPr id="684" name="Google Shape;684;p90"/>
            <p:cNvPicPr preferRelativeResize="0"/>
            <p:nvPr/>
          </p:nvPicPr>
          <p:blipFill rotWithShape="1">
            <a:blip r:embed="rId8">
              <a:alphaModFix/>
            </a:blip>
            <a:srcRect l="250" r="-249"/>
            <a:stretch/>
          </p:blipFill>
          <p:spPr>
            <a:xfrm>
              <a:off x="5123551" y="2555291"/>
              <a:ext cx="466186" cy="236224"/>
            </a:xfrm>
            <a:prstGeom prst="rect">
              <a:avLst/>
            </a:prstGeom>
            <a:noFill/>
            <a:ln>
              <a:noFill/>
            </a:ln>
          </p:spPr>
        </p:pic>
        <p:pic>
          <p:nvPicPr>
            <p:cNvPr id="685" name="Google Shape;685;p90"/>
            <p:cNvPicPr preferRelativeResize="0"/>
            <p:nvPr/>
          </p:nvPicPr>
          <p:blipFill rotWithShape="1">
            <a:blip r:embed="rId9">
              <a:alphaModFix/>
            </a:blip>
            <a:srcRect l="120" r="-120"/>
            <a:stretch/>
          </p:blipFill>
          <p:spPr>
            <a:xfrm>
              <a:off x="7784549" y="1375214"/>
              <a:ext cx="498469" cy="252023"/>
            </a:xfrm>
            <a:prstGeom prst="rect">
              <a:avLst/>
            </a:prstGeom>
            <a:noFill/>
            <a:ln>
              <a:noFill/>
            </a:ln>
          </p:spPr>
        </p:pic>
        <p:pic>
          <p:nvPicPr>
            <p:cNvPr id="686" name="Google Shape;686;p90"/>
            <p:cNvPicPr preferRelativeResize="0"/>
            <p:nvPr/>
          </p:nvPicPr>
          <p:blipFill rotWithShape="1">
            <a:blip r:embed="rId10">
              <a:alphaModFix/>
            </a:blip>
            <a:srcRect t="14468" b="14468"/>
            <a:stretch/>
          </p:blipFill>
          <p:spPr>
            <a:xfrm>
              <a:off x="7795621" y="2600869"/>
              <a:ext cx="696520" cy="183015"/>
            </a:xfrm>
            <a:prstGeom prst="rect">
              <a:avLst/>
            </a:prstGeom>
            <a:noFill/>
            <a:ln>
              <a:noFill/>
            </a:ln>
          </p:spPr>
        </p:pic>
        <p:pic>
          <p:nvPicPr>
            <p:cNvPr id="687" name="Google Shape;687;p90"/>
            <p:cNvPicPr preferRelativeResize="0"/>
            <p:nvPr/>
          </p:nvPicPr>
          <p:blipFill rotWithShape="1">
            <a:blip r:embed="rId11">
              <a:alphaModFix/>
            </a:blip>
            <a:srcRect/>
            <a:stretch/>
          </p:blipFill>
          <p:spPr>
            <a:xfrm>
              <a:off x="5921033" y="2600882"/>
              <a:ext cx="596243" cy="145032"/>
            </a:xfrm>
            <a:prstGeom prst="rect">
              <a:avLst/>
            </a:prstGeom>
            <a:noFill/>
            <a:ln>
              <a:noFill/>
            </a:ln>
          </p:spPr>
        </p:pic>
        <p:pic>
          <p:nvPicPr>
            <p:cNvPr id="688" name="Google Shape;688;p90"/>
            <p:cNvPicPr preferRelativeResize="0"/>
            <p:nvPr/>
          </p:nvPicPr>
          <p:blipFill>
            <a:blip r:embed="rId12">
              <a:alphaModFix/>
            </a:blip>
            <a:stretch>
              <a:fillRect/>
            </a:stretch>
          </p:blipFill>
          <p:spPr>
            <a:xfrm>
              <a:off x="5874197" y="2013887"/>
              <a:ext cx="732315" cy="183074"/>
            </a:xfrm>
            <a:prstGeom prst="rect">
              <a:avLst/>
            </a:prstGeom>
            <a:noFill/>
            <a:ln>
              <a:noFill/>
            </a:ln>
          </p:spPr>
        </p:pic>
        <p:pic>
          <p:nvPicPr>
            <p:cNvPr id="689" name="Google Shape;689;p90"/>
            <p:cNvPicPr preferRelativeResize="0"/>
            <p:nvPr/>
          </p:nvPicPr>
          <p:blipFill>
            <a:blip r:embed="rId13">
              <a:alphaModFix/>
            </a:blip>
            <a:stretch>
              <a:fillRect/>
            </a:stretch>
          </p:blipFill>
          <p:spPr>
            <a:xfrm>
              <a:off x="6926084" y="2579396"/>
              <a:ext cx="642990" cy="169551"/>
            </a:xfrm>
            <a:prstGeom prst="rect">
              <a:avLst/>
            </a:prstGeom>
            <a:noFill/>
            <a:ln>
              <a:noFill/>
            </a:ln>
          </p:spPr>
        </p:pic>
        <p:pic>
          <p:nvPicPr>
            <p:cNvPr id="690" name="Google Shape;690;p90"/>
            <p:cNvPicPr preferRelativeResize="0"/>
            <p:nvPr/>
          </p:nvPicPr>
          <p:blipFill>
            <a:blip r:embed="rId14">
              <a:alphaModFix/>
            </a:blip>
            <a:stretch>
              <a:fillRect/>
            </a:stretch>
          </p:blipFill>
          <p:spPr>
            <a:xfrm>
              <a:off x="5110064" y="1964458"/>
              <a:ext cx="493136" cy="287558"/>
            </a:xfrm>
            <a:prstGeom prst="rect">
              <a:avLst/>
            </a:prstGeom>
            <a:noFill/>
            <a:ln>
              <a:noFill/>
            </a:ln>
          </p:spPr>
        </p:pic>
        <p:pic>
          <p:nvPicPr>
            <p:cNvPr id="691" name="Google Shape;691;p90"/>
            <p:cNvPicPr preferRelativeResize="0"/>
            <p:nvPr/>
          </p:nvPicPr>
          <p:blipFill>
            <a:blip r:embed="rId15">
              <a:alphaModFix/>
            </a:blip>
            <a:stretch>
              <a:fillRect/>
            </a:stretch>
          </p:blipFill>
          <p:spPr>
            <a:xfrm>
              <a:off x="5913962" y="3074305"/>
              <a:ext cx="652802" cy="262577"/>
            </a:xfrm>
            <a:prstGeom prst="rect">
              <a:avLst/>
            </a:prstGeom>
            <a:noFill/>
            <a:ln>
              <a:noFill/>
            </a:ln>
          </p:spPr>
        </p:pic>
        <p:pic>
          <p:nvPicPr>
            <p:cNvPr id="692" name="Google Shape;692;p90"/>
            <p:cNvPicPr preferRelativeResize="0"/>
            <p:nvPr/>
          </p:nvPicPr>
          <p:blipFill>
            <a:blip r:embed="rId16">
              <a:alphaModFix/>
            </a:blip>
            <a:stretch>
              <a:fillRect/>
            </a:stretch>
          </p:blipFill>
          <p:spPr>
            <a:xfrm>
              <a:off x="8028998" y="3048002"/>
              <a:ext cx="598283" cy="315177"/>
            </a:xfrm>
            <a:prstGeom prst="rect">
              <a:avLst/>
            </a:prstGeom>
            <a:noFill/>
            <a:ln>
              <a:noFill/>
            </a:ln>
          </p:spPr>
        </p:pic>
        <p:pic>
          <p:nvPicPr>
            <p:cNvPr id="693" name="Google Shape;693;p90"/>
            <p:cNvPicPr preferRelativeResize="0"/>
            <p:nvPr/>
          </p:nvPicPr>
          <p:blipFill>
            <a:blip r:embed="rId17">
              <a:alphaModFix/>
            </a:blip>
            <a:stretch>
              <a:fillRect/>
            </a:stretch>
          </p:blipFill>
          <p:spPr>
            <a:xfrm>
              <a:off x="6865078" y="3087999"/>
              <a:ext cx="865633" cy="235185"/>
            </a:xfrm>
            <a:prstGeom prst="rect">
              <a:avLst/>
            </a:prstGeom>
            <a:noFill/>
            <a:ln>
              <a:noFill/>
            </a:ln>
          </p:spPr>
        </p:pic>
        <p:pic>
          <p:nvPicPr>
            <p:cNvPr id="694" name="Google Shape;694;p90"/>
            <p:cNvPicPr preferRelativeResize="0"/>
            <p:nvPr/>
          </p:nvPicPr>
          <p:blipFill>
            <a:blip r:embed="rId18">
              <a:alphaModFix/>
            </a:blip>
            <a:stretch>
              <a:fillRect/>
            </a:stretch>
          </p:blipFill>
          <p:spPr>
            <a:xfrm>
              <a:off x="7784267" y="1936803"/>
              <a:ext cx="719232" cy="354505"/>
            </a:xfrm>
            <a:prstGeom prst="rect">
              <a:avLst/>
            </a:prstGeom>
            <a:noFill/>
            <a:ln>
              <a:noFill/>
            </a:ln>
          </p:spPr>
        </p:pic>
        <p:pic>
          <p:nvPicPr>
            <p:cNvPr id="695" name="Google Shape;695;p90"/>
            <p:cNvPicPr preferRelativeResize="0"/>
            <p:nvPr/>
          </p:nvPicPr>
          <p:blipFill>
            <a:blip r:embed="rId19">
              <a:alphaModFix/>
            </a:blip>
            <a:stretch>
              <a:fillRect/>
            </a:stretch>
          </p:blipFill>
          <p:spPr>
            <a:xfrm>
              <a:off x="4962825" y="3116916"/>
              <a:ext cx="652824" cy="177346"/>
            </a:xfrm>
            <a:prstGeom prst="rect">
              <a:avLst/>
            </a:prstGeom>
            <a:noFill/>
            <a:ln>
              <a:noFill/>
            </a:ln>
          </p:spPr>
        </p:pic>
        <p:pic>
          <p:nvPicPr>
            <p:cNvPr id="696" name="Google Shape;696;p90"/>
            <p:cNvPicPr preferRelativeResize="0"/>
            <p:nvPr/>
          </p:nvPicPr>
          <p:blipFill>
            <a:blip r:embed="rId20">
              <a:alphaModFix/>
            </a:blip>
            <a:stretch>
              <a:fillRect/>
            </a:stretch>
          </p:blipFill>
          <p:spPr>
            <a:xfrm>
              <a:off x="4899626" y="1428801"/>
              <a:ext cx="1021400" cy="145050"/>
            </a:xfrm>
            <a:prstGeom prst="rect">
              <a:avLst/>
            </a:prstGeom>
            <a:noFill/>
            <a:ln>
              <a:noFill/>
            </a:ln>
          </p:spPr>
        </p:pic>
        <p:sp>
          <p:nvSpPr>
            <p:cNvPr id="697" name="Google Shape;697;p90"/>
            <p:cNvSpPr/>
            <p:nvPr/>
          </p:nvSpPr>
          <p:spPr>
            <a:xfrm>
              <a:off x="4727150" y="1020550"/>
              <a:ext cx="4047600" cy="2780100"/>
            </a:xfrm>
            <a:prstGeom prst="rect">
              <a:avLst/>
            </a:prstGeom>
            <a:noFill/>
            <a:ln w="9525" cap="flat" cmpd="sng">
              <a:solidFill>
                <a:srgbClr val="D9D9D9"/>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1829</Words>
  <Application>Microsoft Office PowerPoint</Application>
  <PresentationFormat>Widescreen</PresentationFormat>
  <Paragraphs>204</Paragraphs>
  <Slides>9</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Calibri Light</vt:lpstr>
      <vt:lpstr>Google Sans</vt:lpstr>
      <vt:lpstr>Google Sans Medium</vt:lpstr>
      <vt:lpstr>Google Sans Text</vt:lpstr>
      <vt:lpstr>Google Sans Text Medium</vt:lpstr>
      <vt:lpstr>Roboto</vt:lpstr>
      <vt:lpstr>Roboto Light</vt:lpstr>
      <vt:lpstr>Office Theme</vt:lpstr>
      <vt:lpstr>Google Certificates </vt:lpstr>
      <vt:lpstr>What are   Google Career  Certificates?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Certificates</dc:title>
  <dc:creator>Staff</dc:creator>
  <cp:lastModifiedBy>Patricia Perugino</cp:lastModifiedBy>
  <cp:revision>2</cp:revision>
  <dcterms:created xsi:type="dcterms:W3CDTF">2022-12-02T17:36:03Z</dcterms:created>
  <dcterms:modified xsi:type="dcterms:W3CDTF">2023-01-24T20:11:45Z</dcterms:modified>
</cp:coreProperties>
</file>