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62" r:id="rId3"/>
    <p:sldId id="263" r:id="rId4"/>
    <p:sldId id="264" r:id="rId5"/>
    <p:sldId id="265" r:id="rId6"/>
    <p:sldId id="266" r:id="rId7"/>
    <p:sldId id="267" r:id="rId8"/>
    <p:sldId id="268" r:id="rId9"/>
    <p:sldId id="269"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snapToGrid="0">
      <p:cViewPr varScale="1">
        <p:scale>
          <a:sx n="110" d="100"/>
          <a:sy n="110" d="100"/>
        </p:scale>
        <p:origin x="516"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4BF6F61-E0D1-462E-9A62-195FF5AEFA05}" type="datetimeFigureOut">
              <a:rPr lang="en-US" smtClean="0"/>
              <a:t>1/24/2023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DAB681D-6636-43A7-99B8-33319A57CDEA}" type="slidenum">
              <a:rPr lang="en-US" smtClean="0"/>
              <a:t>‹#›</a:t>
            </a:fld>
            <a:endParaRPr lang="en-US"/>
          </a:p>
        </p:txBody>
      </p:sp>
    </p:spTree>
    <p:extLst>
      <p:ext uri="{BB962C8B-B14F-4D97-AF65-F5344CB8AC3E}">
        <p14:creationId xmlns:p14="http://schemas.microsoft.com/office/powerpoint/2010/main" val="7230097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6"/>
        <p:cNvGrpSpPr/>
        <p:nvPr/>
      </p:nvGrpSpPr>
      <p:grpSpPr>
        <a:xfrm>
          <a:off x="0" y="0"/>
          <a:ext cx="0" cy="0"/>
          <a:chOff x="0" y="0"/>
          <a:chExt cx="0" cy="0"/>
        </a:xfrm>
      </p:grpSpPr>
      <p:sp>
        <p:nvSpPr>
          <p:cNvPr id="447" name="Google Shape;447;g1279ca32195_2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48" name="Google Shape;448;g1279ca32195_2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a:solidFill>
                  <a:schemeClr val="dk1"/>
                </a:solidFill>
              </a:rPr>
              <a:t>Introducing the Google Career Certificates - one of our flagship programs -- aimed to provide jobseekers with access to in-demand skills and pathways to jobs. </a:t>
            </a:r>
            <a:endParaRPr>
              <a:solidFill>
                <a:schemeClr val="dk1"/>
              </a:solidFill>
            </a:endParaRPr>
          </a:p>
          <a:p>
            <a:pPr marL="0" lvl="0" indent="0" algn="l" rtl="0">
              <a:lnSpc>
                <a:spcPct val="115000"/>
              </a:lnSpc>
              <a:spcBef>
                <a:spcPts val="0"/>
              </a:spcBef>
              <a:spcAft>
                <a:spcPts val="0"/>
              </a:spcAft>
              <a:buClr>
                <a:schemeClr val="dk1"/>
              </a:buClr>
              <a:buSzPts val="1100"/>
              <a:buFont typeface="Arial"/>
              <a:buNone/>
            </a:pPr>
            <a:endParaRPr>
              <a:solidFill>
                <a:schemeClr val="dk1"/>
              </a:solidFill>
            </a:endParaRPr>
          </a:p>
          <a:p>
            <a:pPr marL="0" lvl="0" indent="0" algn="l" rtl="0">
              <a:lnSpc>
                <a:spcPct val="115000"/>
              </a:lnSpc>
              <a:spcBef>
                <a:spcPts val="0"/>
              </a:spcBef>
              <a:spcAft>
                <a:spcPts val="0"/>
              </a:spcAft>
              <a:buNone/>
            </a:pPr>
            <a:r>
              <a:rPr lang="en">
                <a:solidFill>
                  <a:schemeClr val="dk1"/>
                </a:solidFill>
              </a:rPr>
              <a:t>We launched the IT Support Specialist Certificate on Coursera in 2018 and it became the #1 most popular certificate on Coursera. </a:t>
            </a:r>
            <a:endParaRPr>
              <a:solidFill>
                <a:schemeClr val="dk1"/>
              </a:solidFill>
            </a:endParaRPr>
          </a:p>
          <a:p>
            <a:pPr marL="0" lvl="0" indent="0" algn="l" rtl="0">
              <a:lnSpc>
                <a:spcPct val="115000"/>
              </a:lnSpc>
              <a:spcBef>
                <a:spcPts val="0"/>
              </a:spcBef>
              <a:spcAft>
                <a:spcPts val="0"/>
              </a:spcAft>
              <a:buNone/>
            </a:pPr>
            <a:endParaRPr>
              <a:solidFill>
                <a:schemeClr val="dk1"/>
              </a:solidFill>
            </a:endParaRPr>
          </a:p>
          <a:p>
            <a:pPr marL="0" lvl="0" indent="0" algn="l" rtl="0">
              <a:lnSpc>
                <a:spcPct val="115000"/>
              </a:lnSpc>
              <a:spcBef>
                <a:spcPts val="0"/>
              </a:spcBef>
              <a:spcAft>
                <a:spcPts val="0"/>
              </a:spcAft>
              <a:buNone/>
            </a:pPr>
            <a:r>
              <a:rPr lang="en" sz="1000" b="1">
                <a:solidFill>
                  <a:schemeClr val="dk1"/>
                </a:solidFill>
              </a:rPr>
              <a:t>In March 2021, we released new Certificates in Data Analytics, Project Management and UX Design.</a:t>
            </a:r>
            <a:endParaRPr sz="1000" b="1">
              <a:solidFill>
                <a:schemeClr val="dk1"/>
              </a:solidFill>
            </a:endParaRPr>
          </a:p>
          <a:p>
            <a:pPr marL="0" lvl="0" indent="0" algn="l" rtl="0">
              <a:lnSpc>
                <a:spcPct val="115000"/>
              </a:lnSpc>
              <a:spcBef>
                <a:spcPts val="0"/>
              </a:spcBef>
              <a:spcAft>
                <a:spcPts val="0"/>
              </a:spcAft>
              <a:buClr>
                <a:schemeClr val="dk1"/>
              </a:buClr>
              <a:buSzPts val="1100"/>
              <a:buFont typeface="Arial"/>
              <a:buNone/>
            </a:pPr>
            <a:endParaRPr sz="1000" b="1">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en" sz="1000" b="1">
                <a:solidFill>
                  <a:schemeClr val="dk1"/>
                </a:solidFill>
              </a:rPr>
              <a:t>These Certificates meet critical needs of job seekers:</a:t>
            </a:r>
            <a:r>
              <a:rPr lang="en" sz="1000">
                <a:solidFill>
                  <a:schemeClr val="dk1"/>
                </a:solidFill>
              </a:rPr>
              <a:t> 1) flexible; 2) built by Google employees with decades of experience to ensure we’re teaching job-ready skills important for industry 3) direct connection to job opportunities. </a:t>
            </a:r>
            <a:endParaRPr sz="1000">
              <a:solidFill>
                <a:schemeClr val="dk1"/>
              </a:solidFill>
            </a:endParaRPr>
          </a:p>
          <a:p>
            <a:pPr marL="457200" lvl="0" indent="-292100" algn="l" rtl="0">
              <a:lnSpc>
                <a:spcPct val="115000"/>
              </a:lnSpc>
              <a:spcBef>
                <a:spcPts val="0"/>
              </a:spcBef>
              <a:spcAft>
                <a:spcPts val="0"/>
              </a:spcAft>
              <a:buClr>
                <a:schemeClr val="dk1"/>
              </a:buClr>
              <a:buSzPts val="1000"/>
              <a:buChar char="●"/>
            </a:pPr>
            <a:r>
              <a:rPr lang="en" sz="1000">
                <a:solidFill>
                  <a:schemeClr val="dk1"/>
                </a:solidFill>
              </a:rPr>
              <a:t>These are all in-demand and high growth career fields, which can be done all over the country (no need to move to the coasts to find jobs in these fields).  </a:t>
            </a:r>
            <a:endParaRPr sz="1000">
              <a:solidFill>
                <a:schemeClr val="dk1"/>
              </a:solidFill>
            </a:endParaRPr>
          </a:p>
          <a:p>
            <a:pPr marL="457200" lvl="0" indent="-292100" algn="l" rtl="0">
              <a:lnSpc>
                <a:spcPct val="115000"/>
              </a:lnSpc>
              <a:spcBef>
                <a:spcPts val="0"/>
              </a:spcBef>
              <a:spcAft>
                <a:spcPts val="0"/>
              </a:spcAft>
              <a:buClr>
                <a:schemeClr val="dk1"/>
              </a:buClr>
              <a:buSzPts val="1000"/>
              <a:buChar char="●"/>
            </a:pPr>
            <a:r>
              <a:rPr lang="en" sz="1000">
                <a:solidFill>
                  <a:schemeClr val="dk1"/>
                </a:solidFill>
              </a:rPr>
              <a:t>The certificates are fully online so that jobseekers can do them on their own time and at their own pace. Most people finish in 3-6 months of part-time study. </a:t>
            </a:r>
            <a:endParaRPr sz="1000" b="1">
              <a:solidFill>
                <a:schemeClr val="dk1"/>
              </a:solidFill>
              <a:highlight>
                <a:schemeClr val="lt1"/>
              </a:highlight>
            </a:endParaRPr>
          </a:p>
          <a:p>
            <a:pPr marL="0" lvl="0" indent="0" algn="l" rtl="0">
              <a:lnSpc>
                <a:spcPct val="115000"/>
              </a:lnSpc>
              <a:spcBef>
                <a:spcPts val="0"/>
              </a:spcBef>
              <a:spcAft>
                <a:spcPts val="0"/>
              </a:spcAft>
              <a:buClr>
                <a:schemeClr val="dk1"/>
              </a:buClr>
              <a:buSzPts val="1100"/>
              <a:buFont typeface="Arial"/>
              <a:buNone/>
            </a:pPr>
            <a:r>
              <a:rPr lang="en" sz="1000" b="1">
                <a:solidFill>
                  <a:schemeClr val="dk1"/>
                </a:solidFill>
              </a:rPr>
              <a:t>What’s important/necessary for jobseekers and employers alike: </a:t>
            </a:r>
            <a:endParaRPr sz="1000" b="1">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en" sz="1000" b="1">
                <a:solidFill>
                  <a:schemeClr val="dk1"/>
                </a:solidFill>
              </a:rPr>
              <a:t>Certificates are deliberately hard to earn because we want people to be successful in their jobs, and employers to be confident in hiring certificate graduates.</a:t>
            </a:r>
            <a:endParaRPr sz="1000">
              <a:solidFill>
                <a:schemeClr val="dk1"/>
              </a:solidFill>
            </a:endParaRPr>
          </a:p>
          <a:p>
            <a:pPr marL="457200" lvl="0" indent="-292100" algn="l" rtl="0">
              <a:lnSpc>
                <a:spcPct val="115000"/>
              </a:lnSpc>
              <a:spcBef>
                <a:spcPts val="0"/>
              </a:spcBef>
              <a:spcAft>
                <a:spcPts val="0"/>
              </a:spcAft>
              <a:buClr>
                <a:schemeClr val="dk1"/>
              </a:buClr>
              <a:buSzPts val="1000"/>
              <a:buChar char="●"/>
            </a:pPr>
            <a:r>
              <a:rPr lang="en" sz="1000">
                <a:solidFill>
                  <a:schemeClr val="dk1"/>
                </a:solidFill>
              </a:rPr>
              <a:t>Each certificate was built by Google employees with decades of experience in the field and the curriculum was vetted and enhanced by other major employers so it truly reflects the skills employers are hiring for.  </a:t>
            </a:r>
            <a:endParaRPr sz="1000">
              <a:solidFill>
                <a:schemeClr val="dk1"/>
              </a:solidFill>
            </a:endParaRPr>
          </a:p>
          <a:p>
            <a:pPr marL="457200" lvl="0" indent="-292100" algn="l" rtl="0">
              <a:lnSpc>
                <a:spcPct val="115000"/>
              </a:lnSpc>
              <a:spcBef>
                <a:spcPts val="0"/>
              </a:spcBef>
              <a:spcAft>
                <a:spcPts val="0"/>
              </a:spcAft>
              <a:buClr>
                <a:schemeClr val="dk1"/>
              </a:buClr>
              <a:buSzPts val="1000"/>
              <a:buChar char="●"/>
            </a:pPr>
            <a:r>
              <a:rPr lang="en">
                <a:solidFill>
                  <a:schemeClr val="dk1"/>
                </a:solidFill>
              </a:rPr>
              <a:t>It’s important to understand our certificates are taught by Googlers with decades of experience, but do not promote Google products/services and meant to prepare learners for a job at </a:t>
            </a:r>
            <a:r>
              <a:rPr lang="en" u="sng">
                <a:solidFill>
                  <a:schemeClr val="dk1"/>
                </a:solidFill>
              </a:rPr>
              <a:t>any </a:t>
            </a:r>
            <a:r>
              <a:rPr lang="en">
                <a:solidFill>
                  <a:schemeClr val="dk1"/>
                </a:solidFill>
              </a:rPr>
              <a:t>company. </a:t>
            </a:r>
            <a:endParaRPr sz="1000">
              <a:solidFill>
                <a:schemeClr val="dk1"/>
              </a:solidFill>
            </a:endParaRPr>
          </a:p>
          <a:p>
            <a:pPr marL="457200" lvl="0" indent="-292100" algn="l" rtl="0">
              <a:lnSpc>
                <a:spcPct val="115000"/>
              </a:lnSpc>
              <a:spcBef>
                <a:spcPts val="0"/>
              </a:spcBef>
              <a:spcAft>
                <a:spcPts val="0"/>
              </a:spcAft>
              <a:buClr>
                <a:schemeClr val="dk1"/>
              </a:buClr>
              <a:buSzPts val="1000"/>
              <a:buChar char="●"/>
            </a:pPr>
            <a:r>
              <a:rPr lang="en" sz="1000">
                <a:solidFill>
                  <a:schemeClr val="dk1"/>
                </a:solidFill>
              </a:rPr>
              <a:t>Each one has a robust curriculum of over 150 hours of instruction and over 100 built-in assessments.  And we use these same materials to train our own Google employees in fields like IT Support and Data Analytics.</a:t>
            </a:r>
            <a:endParaRPr sz="1000">
              <a:solidFill>
                <a:schemeClr val="dk1"/>
              </a:solidFill>
            </a:endParaRPr>
          </a:p>
          <a:p>
            <a:pPr marL="457200" lvl="0" indent="-292100" algn="l" rtl="0">
              <a:lnSpc>
                <a:spcPct val="115000"/>
              </a:lnSpc>
              <a:spcBef>
                <a:spcPts val="0"/>
              </a:spcBef>
              <a:spcAft>
                <a:spcPts val="0"/>
              </a:spcAft>
              <a:buClr>
                <a:schemeClr val="dk1"/>
              </a:buClr>
              <a:buSzPts val="1000"/>
              <a:buChar char="●"/>
            </a:pPr>
            <a:r>
              <a:rPr lang="en" sz="1000">
                <a:solidFill>
                  <a:schemeClr val="dk1"/>
                </a:solidFill>
              </a:rPr>
              <a:t>In addition to the technical skills someone needs for a specific career field we also teach - problem solving, critical thinking, interpersonal, and communication skills that are essential for any workplace. </a:t>
            </a:r>
            <a:endParaRPr sz="1000">
              <a:solidFill>
                <a:schemeClr val="dk1"/>
              </a:solidFill>
            </a:endParaRPr>
          </a:p>
          <a:p>
            <a:pPr marL="914400" lvl="1" indent="-292100" algn="l" rtl="0">
              <a:lnSpc>
                <a:spcPct val="115000"/>
              </a:lnSpc>
              <a:spcBef>
                <a:spcPts val="0"/>
              </a:spcBef>
              <a:spcAft>
                <a:spcPts val="0"/>
              </a:spcAft>
              <a:buClr>
                <a:schemeClr val="dk1"/>
              </a:buClr>
              <a:buSzPts val="1000"/>
              <a:buChar char="○"/>
            </a:pPr>
            <a:r>
              <a:rPr lang="en" sz="1000">
                <a:solidFill>
                  <a:schemeClr val="dk1"/>
                </a:solidFill>
              </a:rPr>
              <a:t>PgM: </a:t>
            </a:r>
            <a:r>
              <a:rPr lang="en" sz="1000">
                <a:solidFill>
                  <a:schemeClr val="dk1"/>
                </a:solidFill>
                <a:highlight>
                  <a:schemeClr val="lt1"/>
                </a:highlight>
              </a:rPr>
              <a:t>Influencing and forming consensus</a:t>
            </a:r>
            <a:endParaRPr sz="1000">
              <a:solidFill>
                <a:schemeClr val="dk1"/>
              </a:solidFill>
              <a:highlight>
                <a:schemeClr val="lt1"/>
              </a:highlight>
            </a:endParaRPr>
          </a:p>
          <a:p>
            <a:pPr marL="914400" lvl="1" indent="-292100" algn="l" rtl="0">
              <a:lnSpc>
                <a:spcPct val="115000"/>
              </a:lnSpc>
              <a:spcBef>
                <a:spcPts val="0"/>
              </a:spcBef>
              <a:spcAft>
                <a:spcPts val="0"/>
              </a:spcAft>
              <a:buClr>
                <a:schemeClr val="dk1"/>
              </a:buClr>
              <a:buSzPts val="1000"/>
              <a:buChar char="○"/>
            </a:pPr>
            <a:r>
              <a:rPr lang="en" sz="1000">
                <a:solidFill>
                  <a:schemeClr val="dk1"/>
                </a:solidFill>
              </a:rPr>
              <a:t>DA: asking the right questions and presentation skills </a:t>
            </a:r>
            <a:endParaRPr sz="1000">
              <a:solidFill>
                <a:schemeClr val="dk1"/>
              </a:solidFill>
            </a:endParaRPr>
          </a:p>
          <a:p>
            <a:pPr marL="914400" lvl="1" indent="-292100" algn="l" rtl="0">
              <a:lnSpc>
                <a:spcPct val="115000"/>
              </a:lnSpc>
              <a:spcBef>
                <a:spcPts val="0"/>
              </a:spcBef>
              <a:spcAft>
                <a:spcPts val="0"/>
              </a:spcAft>
              <a:buClr>
                <a:schemeClr val="dk1"/>
              </a:buClr>
              <a:buSzPts val="1000"/>
              <a:buChar char="○"/>
            </a:pPr>
            <a:r>
              <a:rPr lang="en" sz="1000">
                <a:solidFill>
                  <a:schemeClr val="dk1"/>
                </a:solidFill>
              </a:rPr>
              <a:t>UX: </a:t>
            </a:r>
            <a:r>
              <a:rPr lang="en" sz="1000">
                <a:solidFill>
                  <a:schemeClr val="dk1"/>
                </a:solidFill>
                <a:highlight>
                  <a:schemeClr val="lt1"/>
                </a:highlight>
              </a:rPr>
              <a:t>Giving and receiving feedback </a:t>
            </a:r>
            <a:endParaRPr sz="1000">
              <a:solidFill>
                <a:schemeClr val="dk1"/>
              </a:solidFill>
              <a:highlight>
                <a:schemeClr val="lt1"/>
              </a:highlight>
            </a:endParaRPr>
          </a:p>
          <a:p>
            <a:pPr marL="457200" lvl="0" indent="-298450" algn="l" rtl="0">
              <a:lnSpc>
                <a:spcPct val="115000"/>
              </a:lnSpc>
              <a:spcBef>
                <a:spcPts val="0"/>
              </a:spcBef>
              <a:spcAft>
                <a:spcPts val="0"/>
              </a:spcAft>
              <a:buClr>
                <a:schemeClr val="dk1"/>
              </a:buClr>
              <a:buSzPts val="1100"/>
              <a:buChar char="●"/>
            </a:pPr>
            <a:r>
              <a:rPr lang="en">
                <a:solidFill>
                  <a:schemeClr val="dk1"/>
                </a:solidFill>
              </a:rPr>
              <a:t>Diversity and Inclusion is at the heart and soul of our programs. We reviewed extensive data from the Level Playing Field Institute which tells us, for example, that if I’m a woman in tech and I see another woman in tech on the screen, I’m 4x more likely to engage with the content. </a:t>
            </a:r>
            <a:endParaRPr>
              <a:solidFill>
                <a:schemeClr val="dk1"/>
              </a:solidFill>
            </a:endParaRPr>
          </a:p>
          <a:p>
            <a:pPr marL="457200" lvl="0" indent="-298450" algn="l" rtl="0">
              <a:lnSpc>
                <a:spcPct val="115000"/>
              </a:lnSpc>
              <a:spcBef>
                <a:spcPts val="0"/>
              </a:spcBef>
              <a:spcAft>
                <a:spcPts val="0"/>
              </a:spcAft>
              <a:buClr>
                <a:schemeClr val="dk1"/>
              </a:buClr>
              <a:buSzPts val="1100"/>
              <a:buChar char="●"/>
            </a:pPr>
            <a:r>
              <a:rPr lang="en">
                <a:solidFill>
                  <a:schemeClr val="dk1"/>
                </a:solidFill>
              </a:rPr>
              <a:t>In addition to the video content, we also highlight the personal stories of over 50 Googlers -- from execs to IT support staff -- from diverse backgrounds.</a:t>
            </a:r>
            <a:endParaRPr>
              <a:solidFill>
                <a:schemeClr val="dk1"/>
              </a:solidFill>
            </a:endParaRPr>
          </a:p>
          <a:p>
            <a:pPr marL="0" lvl="0" indent="0" algn="l" rtl="0">
              <a:lnSpc>
                <a:spcPct val="115000"/>
              </a:lnSpc>
              <a:spcBef>
                <a:spcPts val="0"/>
              </a:spcBef>
              <a:spcAft>
                <a:spcPts val="0"/>
              </a:spcAft>
              <a:buNone/>
            </a:pPr>
            <a:endParaRPr>
              <a:solidFill>
                <a:schemeClr val="dk1"/>
              </a:solidFill>
              <a:highlight>
                <a:schemeClr val="lt1"/>
              </a:highlight>
            </a:endParaRPr>
          </a:p>
          <a:p>
            <a:pPr marL="457200" lvl="0" indent="-298450" algn="l" rtl="0">
              <a:lnSpc>
                <a:spcPct val="115000"/>
              </a:lnSpc>
              <a:spcBef>
                <a:spcPts val="0"/>
              </a:spcBef>
              <a:spcAft>
                <a:spcPts val="0"/>
              </a:spcAft>
              <a:buClr>
                <a:schemeClr val="dk1"/>
              </a:buClr>
              <a:buSzPts val="1100"/>
              <a:buChar char="●"/>
            </a:pPr>
            <a:r>
              <a:rPr lang="en">
                <a:solidFill>
                  <a:schemeClr val="dk1"/>
                </a:solidFill>
                <a:highlight>
                  <a:schemeClr val="lt1"/>
                </a:highlight>
              </a:rPr>
              <a:t>Lastly, our users acquire their career knowledge through a mix of video lectures, quizzes, and hands-on labs and widgets so that they get a holistic learning experience to best prepare them for their new careers. </a:t>
            </a:r>
            <a:r>
              <a:rPr lang="en" b="1">
                <a:solidFill>
                  <a:schemeClr val="dk1"/>
                </a:solidFill>
                <a:highlight>
                  <a:schemeClr val="lt1"/>
                </a:highlight>
              </a:rPr>
              <a:t>Skills!!</a:t>
            </a:r>
            <a:endParaRPr sz="1000">
              <a:solidFill>
                <a:schemeClr val="dk1"/>
              </a:solidFill>
              <a:highlight>
                <a:schemeClr val="lt1"/>
              </a:highlight>
            </a:endParaRPr>
          </a:p>
          <a:p>
            <a:pPr marL="0" lvl="0" indent="0" algn="l" rtl="0">
              <a:lnSpc>
                <a:spcPct val="115000"/>
              </a:lnSpc>
              <a:spcBef>
                <a:spcPts val="0"/>
              </a:spcBef>
              <a:spcAft>
                <a:spcPts val="0"/>
              </a:spcAft>
              <a:buClr>
                <a:schemeClr val="dk1"/>
              </a:buClr>
              <a:buSzPts val="1100"/>
              <a:buFont typeface="Arial"/>
              <a:buNone/>
            </a:pPr>
            <a:endParaRPr sz="1000">
              <a:solidFill>
                <a:schemeClr val="dk1"/>
              </a:solidFill>
              <a:highlight>
                <a:schemeClr val="lt1"/>
              </a:highlight>
            </a:endParaRPr>
          </a:p>
          <a:p>
            <a:pPr marL="0" lvl="0" indent="0" algn="l" rtl="0">
              <a:lnSpc>
                <a:spcPct val="115000"/>
              </a:lnSpc>
              <a:spcBef>
                <a:spcPts val="0"/>
              </a:spcBef>
              <a:spcAft>
                <a:spcPts val="0"/>
              </a:spcAft>
              <a:buClr>
                <a:schemeClr val="dk1"/>
              </a:buClr>
              <a:buSzPts val="1100"/>
              <a:buFont typeface="Arial"/>
              <a:buNone/>
            </a:pPr>
            <a:r>
              <a:rPr lang="en" sz="1000">
                <a:solidFill>
                  <a:schemeClr val="dk1"/>
                </a:solidFill>
              </a:rPr>
              <a:t>Upon completion, we’re connecting Google Career Certificate graduates to job opportunities with over 150 employer consortium members including Walmart, Verizon and Google.</a:t>
            </a:r>
            <a:endParaRPr sz="1000">
              <a:solidFill>
                <a:schemeClr val="dk1"/>
              </a:solidFill>
            </a:endParaRPr>
          </a:p>
          <a:p>
            <a:pPr marL="0" lvl="0" indent="0" algn="l" rtl="0">
              <a:lnSpc>
                <a:spcPct val="115000"/>
              </a:lnSpc>
              <a:spcBef>
                <a:spcPts val="0"/>
              </a:spcBef>
              <a:spcAft>
                <a:spcPts val="0"/>
              </a:spcAft>
              <a:buClr>
                <a:schemeClr val="dk1"/>
              </a:buClr>
              <a:buSzPts val="1100"/>
              <a:buFont typeface="Arial"/>
              <a:buNone/>
            </a:pPr>
            <a:endParaRPr sz="1000">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en" sz="1000" b="1">
                <a:solidFill>
                  <a:schemeClr val="dk1"/>
                </a:solidFill>
              </a:rPr>
              <a:t>There are currently 1.5M open jobs in the U.S. in these career fields</a:t>
            </a:r>
            <a:r>
              <a:rPr lang="en" sz="1000">
                <a:solidFill>
                  <a:schemeClr val="dk1"/>
                </a:solidFill>
              </a:rPr>
              <a:t>, with a median entry level salary of $66,000.  </a:t>
            </a:r>
            <a:endParaRPr sz="1000">
              <a:solidFill>
                <a:schemeClr val="dk1"/>
              </a:solidFill>
            </a:endParaRPr>
          </a:p>
          <a:p>
            <a:pPr marL="0" lvl="0" indent="0" algn="l" rtl="0">
              <a:lnSpc>
                <a:spcPct val="115000"/>
              </a:lnSpc>
              <a:spcBef>
                <a:spcPts val="0"/>
              </a:spcBef>
              <a:spcAft>
                <a:spcPts val="0"/>
              </a:spcAft>
              <a:buClr>
                <a:schemeClr val="dk1"/>
              </a:buClr>
              <a:buSzPts val="1100"/>
              <a:buFont typeface="Arial"/>
              <a:buNone/>
            </a:pPr>
            <a:endParaRPr sz="1000">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en" sz="1000">
                <a:solidFill>
                  <a:schemeClr val="dk1"/>
                </a:solidFill>
              </a:rPr>
              <a:t>The problem is that there just aren’t enough people skilled for them.</a:t>
            </a:r>
            <a:endParaRPr sz="1000">
              <a:solidFill>
                <a:schemeClr val="dk1"/>
              </a:solidFill>
            </a:endParaRPr>
          </a:p>
          <a:p>
            <a:pPr marL="457200" lvl="0" indent="-292100" algn="l" rtl="0">
              <a:lnSpc>
                <a:spcPct val="115000"/>
              </a:lnSpc>
              <a:spcBef>
                <a:spcPts val="0"/>
              </a:spcBef>
              <a:spcAft>
                <a:spcPts val="0"/>
              </a:spcAft>
              <a:buClr>
                <a:schemeClr val="dk1"/>
              </a:buClr>
              <a:buSzPts val="1000"/>
              <a:buChar char="●"/>
            </a:pPr>
            <a:r>
              <a:rPr lang="en" sz="1000">
                <a:solidFill>
                  <a:schemeClr val="dk1"/>
                </a:solidFill>
              </a:rPr>
              <a:t>Employers wanting to diversify their workforces</a:t>
            </a:r>
            <a:endParaRPr sz="1000">
              <a:solidFill>
                <a:schemeClr val="dk1"/>
              </a:solidFill>
            </a:endParaRPr>
          </a:p>
          <a:p>
            <a:pPr marL="0" lvl="0" indent="0" algn="l" rtl="0">
              <a:lnSpc>
                <a:spcPct val="115000"/>
              </a:lnSpc>
              <a:spcBef>
                <a:spcPts val="0"/>
              </a:spcBef>
              <a:spcAft>
                <a:spcPts val="0"/>
              </a:spcAft>
              <a:buClr>
                <a:schemeClr val="dk1"/>
              </a:buClr>
              <a:buSzPts val="1100"/>
              <a:buFont typeface="Arial"/>
              <a:buNone/>
            </a:pPr>
            <a:endParaRPr sz="1000">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en" sz="1000" b="1">
                <a:solidFill>
                  <a:schemeClr val="dk1"/>
                </a:solidFill>
              </a:rPr>
              <a:t>It takes an entire ecosystem to make this happen. </a:t>
            </a:r>
            <a:endParaRPr sz="1000">
              <a:solidFill>
                <a:srgbClr val="222222"/>
              </a:solidFill>
              <a:latin typeface="Roboto"/>
              <a:ea typeface="Roboto"/>
              <a:cs typeface="Roboto"/>
              <a:sym typeface="Roboto"/>
            </a:endParaRPr>
          </a:p>
          <a:p>
            <a:pPr marL="0" lvl="0" indent="0" algn="l" rtl="0">
              <a:lnSpc>
                <a:spcPct val="115000"/>
              </a:lnSpc>
              <a:spcBef>
                <a:spcPts val="0"/>
              </a:spcBef>
              <a:spcAft>
                <a:spcPts val="0"/>
              </a:spcAft>
              <a:buNone/>
            </a:pPr>
            <a:endParaRPr>
              <a:solidFill>
                <a:schemeClr val="dk1"/>
              </a:solidFill>
            </a:endParaRPr>
          </a:p>
          <a:p>
            <a:pPr marL="0" lvl="0" indent="0" algn="l" rtl="0">
              <a:lnSpc>
                <a:spcPct val="115000"/>
              </a:lnSpc>
              <a:spcBef>
                <a:spcPts val="0"/>
              </a:spcBef>
              <a:spcAft>
                <a:spcPts val="0"/>
              </a:spcAft>
              <a:buNone/>
            </a:pPr>
            <a:endParaRPr>
              <a:solidFill>
                <a:schemeClr val="dk1"/>
              </a:solidFill>
            </a:endParaRPr>
          </a:p>
          <a:p>
            <a:pPr marL="0" lvl="0" indent="0" algn="l" rtl="0">
              <a:lnSpc>
                <a:spcPct val="115000"/>
              </a:lnSpc>
              <a:spcBef>
                <a:spcPts val="0"/>
              </a:spcBef>
              <a:spcAft>
                <a:spcPts val="0"/>
              </a:spcAft>
              <a:buNone/>
            </a:pPr>
            <a:endParaRPr>
              <a:solidFill>
                <a:schemeClr val="dk1"/>
              </a:solidFill>
            </a:endParaRPr>
          </a:p>
          <a:p>
            <a:pPr marL="0" lvl="0" indent="0" algn="l" rtl="0">
              <a:lnSpc>
                <a:spcPct val="115000"/>
              </a:lnSpc>
              <a:spcBef>
                <a:spcPts val="0"/>
              </a:spcBef>
              <a:spcAft>
                <a:spcPts val="0"/>
              </a:spcAft>
              <a:buNone/>
            </a:pPr>
            <a:endParaRPr>
              <a:solidFill>
                <a:schemeClr val="dk1"/>
              </a:solidFill>
            </a:endParaRPr>
          </a:p>
          <a:p>
            <a:pPr marL="0" lvl="0" indent="0" algn="l" rtl="0">
              <a:lnSpc>
                <a:spcPct val="115000"/>
              </a:lnSpc>
              <a:spcBef>
                <a:spcPts val="0"/>
              </a:spcBef>
              <a:spcAft>
                <a:spcPts val="0"/>
              </a:spcAft>
              <a:buClr>
                <a:schemeClr val="dk1"/>
              </a:buClr>
              <a:buSzPts val="1100"/>
              <a:buFont typeface="Arial"/>
              <a:buNone/>
            </a:pPr>
            <a:endParaRPr>
              <a:solidFill>
                <a:schemeClr val="dk1"/>
              </a:solidFill>
            </a:endParaRPr>
          </a:p>
          <a:p>
            <a:pPr marL="457200" lvl="0" indent="-298450" algn="l" rtl="0">
              <a:lnSpc>
                <a:spcPct val="115000"/>
              </a:lnSpc>
              <a:spcBef>
                <a:spcPts val="0"/>
              </a:spcBef>
              <a:spcAft>
                <a:spcPts val="0"/>
              </a:spcAft>
              <a:buClr>
                <a:schemeClr val="dk1"/>
              </a:buClr>
              <a:buSzPts val="1100"/>
              <a:buChar char="●"/>
            </a:pPr>
            <a:endParaRPr/>
          </a:p>
        </p:txBody>
      </p:sp>
    </p:spTree>
    <p:extLst>
      <p:ext uri="{BB962C8B-B14F-4D97-AF65-F5344CB8AC3E}">
        <p14:creationId xmlns:p14="http://schemas.microsoft.com/office/powerpoint/2010/main" val="41538118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3"/>
        <p:cNvGrpSpPr/>
        <p:nvPr/>
      </p:nvGrpSpPr>
      <p:grpSpPr>
        <a:xfrm>
          <a:off x="0" y="0"/>
          <a:ext cx="0" cy="0"/>
          <a:chOff x="0" y="0"/>
          <a:chExt cx="0" cy="0"/>
        </a:xfrm>
      </p:grpSpPr>
      <p:sp>
        <p:nvSpPr>
          <p:cNvPr id="504" name="Google Shape;504;g1279ca32195_2_5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05" name="Google Shape;505;g1279ca32195_2_5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457200" lvl="0" indent="-298450" algn="l" rtl="0">
              <a:lnSpc>
                <a:spcPct val="115000"/>
              </a:lnSpc>
              <a:spcBef>
                <a:spcPts val="0"/>
              </a:spcBef>
              <a:spcAft>
                <a:spcPts val="0"/>
              </a:spcAft>
              <a:buClr>
                <a:schemeClr val="dk1"/>
              </a:buClr>
              <a:buSzPts val="1100"/>
              <a:buChar char="●"/>
            </a:pPr>
            <a:r>
              <a:rPr lang="en">
                <a:solidFill>
                  <a:schemeClr val="dk1"/>
                </a:solidFill>
              </a:rPr>
              <a:t>For our Data Analytics certificate, users will … (read off some bolded points)</a:t>
            </a:r>
            <a:endParaRPr>
              <a:solidFill>
                <a:schemeClr val="dk1"/>
              </a:solidFill>
            </a:endParaRPr>
          </a:p>
          <a:p>
            <a:pPr marL="0" lvl="0" indent="0" algn="l" rtl="0">
              <a:lnSpc>
                <a:spcPct val="115000"/>
              </a:lnSpc>
              <a:spcBef>
                <a:spcPts val="0"/>
              </a:spcBef>
              <a:spcAft>
                <a:spcPts val="0"/>
              </a:spcAft>
              <a:buClr>
                <a:schemeClr val="dk1"/>
              </a:buClr>
              <a:buSzPts val="1100"/>
              <a:buFont typeface="Arial"/>
              <a:buNone/>
            </a:pPr>
            <a:endParaRPr>
              <a:solidFill>
                <a:schemeClr val="dk1"/>
              </a:solidFill>
            </a:endParaRPr>
          </a:p>
          <a:p>
            <a:pPr marL="457200" lvl="0" indent="0" algn="l" rtl="0">
              <a:lnSpc>
                <a:spcPct val="115000"/>
              </a:lnSpc>
              <a:spcBef>
                <a:spcPts val="0"/>
              </a:spcBef>
              <a:spcAft>
                <a:spcPts val="0"/>
              </a:spcAft>
              <a:buNone/>
            </a:pPr>
            <a:endParaRPr>
              <a:solidFill>
                <a:schemeClr val="dk1"/>
              </a:solidFill>
            </a:endParaRPr>
          </a:p>
          <a:p>
            <a:pPr marL="0" lvl="0" indent="0" algn="l" rtl="0">
              <a:spcBef>
                <a:spcPts val="0"/>
              </a:spcBef>
              <a:spcAft>
                <a:spcPts val="0"/>
              </a:spcAft>
              <a:buClr>
                <a:schemeClr val="dk1"/>
              </a:buClr>
              <a:buSzPts val="1100"/>
              <a:buFont typeface="Arial"/>
              <a:buNone/>
            </a:pPr>
            <a:endParaRPr>
              <a:solidFill>
                <a:srgbClr val="434343"/>
              </a:solidFill>
              <a:latin typeface="Google Sans"/>
              <a:ea typeface="Google Sans"/>
              <a:cs typeface="Google Sans"/>
              <a:sym typeface="Google Sans"/>
            </a:endParaRPr>
          </a:p>
        </p:txBody>
      </p:sp>
    </p:spTree>
    <p:extLst>
      <p:ext uri="{BB962C8B-B14F-4D97-AF65-F5344CB8AC3E}">
        <p14:creationId xmlns:p14="http://schemas.microsoft.com/office/powerpoint/2010/main" val="22730488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6"/>
        <p:cNvGrpSpPr/>
        <p:nvPr/>
      </p:nvGrpSpPr>
      <p:grpSpPr>
        <a:xfrm>
          <a:off x="0" y="0"/>
          <a:ext cx="0" cy="0"/>
          <a:chOff x="0" y="0"/>
          <a:chExt cx="0" cy="0"/>
        </a:xfrm>
      </p:grpSpPr>
      <p:sp>
        <p:nvSpPr>
          <p:cNvPr id="527" name="Google Shape;527;g1279ca32195_2_8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8" name="Google Shape;528;g1279ca32195_2_8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endParaRPr>
              <a:solidFill>
                <a:schemeClr val="dk1"/>
              </a:solidFill>
            </a:endParaRPr>
          </a:p>
          <a:p>
            <a:pPr marL="0" lvl="0" indent="0" algn="l" rtl="0">
              <a:spcBef>
                <a:spcPts val="0"/>
              </a:spcBef>
              <a:spcAft>
                <a:spcPts val="0"/>
              </a:spcAft>
              <a:buClr>
                <a:schemeClr val="dk1"/>
              </a:buClr>
              <a:buSzPts val="1100"/>
              <a:buFont typeface="Arial"/>
              <a:buNone/>
            </a:pPr>
            <a:endParaRPr>
              <a:solidFill>
                <a:srgbClr val="434343"/>
              </a:solidFill>
              <a:latin typeface="Google Sans"/>
              <a:ea typeface="Google Sans"/>
              <a:cs typeface="Google Sans"/>
              <a:sym typeface="Google Sans"/>
            </a:endParaRPr>
          </a:p>
        </p:txBody>
      </p:sp>
    </p:spTree>
    <p:extLst>
      <p:ext uri="{BB962C8B-B14F-4D97-AF65-F5344CB8AC3E}">
        <p14:creationId xmlns:p14="http://schemas.microsoft.com/office/powerpoint/2010/main" val="20265175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0"/>
        <p:cNvGrpSpPr/>
        <p:nvPr/>
      </p:nvGrpSpPr>
      <p:grpSpPr>
        <a:xfrm>
          <a:off x="0" y="0"/>
          <a:ext cx="0" cy="0"/>
          <a:chOff x="0" y="0"/>
          <a:chExt cx="0" cy="0"/>
        </a:xfrm>
      </p:grpSpPr>
      <p:sp>
        <p:nvSpPr>
          <p:cNvPr id="581" name="Google Shape;581;g1279ca32195_2_13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2" name="Google Shape;582;g1279ca32195_2_1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457200" lvl="0" indent="0" algn="l" rtl="0">
              <a:lnSpc>
                <a:spcPct val="115000"/>
              </a:lnSpc>
              <a:spcBef>
                <a:spcPts val="0"/>
              </a:spcBef>
              <a:spcAft>
                <a:spcPts val="0"/>
              </a:spcAft>
              <a:buClr>
                <a:schemeClr val="dk1"/>
              </a:buClr>
              <a:buSzPts val="1100"/>
              <a:buFont typeface="Arial"/>
              <a:buNone/>
            </a:pPr>
            <a:endParaRPr>
              <a:solidFill>
                <a:schemeClr val="dk1"/>
              </a:solidFill>
            </a:endParaRPr>
          </a:p>
          <a:p>
            <a:pPr marL="457200" lvl="0" indent="-298450" algn="l" rtl="0">
              <a:lnSpc>
                <a:spcPct val="115000"/>
              </a:lnSpc>
              <a:spcBef>
                <a:spcPts val="0"/>
              </a:spcBef>
              <a:spcAft>
                <a:spcPts val="0"/>
              </a:spcAft>
              <a:buClr>
                <a:schemeClr val="dk1"/>
              </a:buClr>
              <a:buSzPts val="1100"/>
              <a:buChar char="●"/>
            </a:pPr>
            <a:r>
              <a:rPr lang="en">
                <a:solidFill>
                  <a:schemeClr val="dk1"/>
                </a:solidFill>
              </a:rPr>
              <a:t>We wanted to ensure that students who complete any of our career certificates would be well-equipped to apply for entry-level jobs as IT Support Specialists, UX Designers, Data Analysts and Project Managers. So before we drafted our course syllabi we set off on an extensive research effort where we analyzed the competitive landscape of existing programs in these career areas and interviewed more than XX hiring managers and current employees in these roles to see what the required skills were to be successful in these entry-level roles. </a:t>
            </a:r>
            <a:br>
              <a:rPr lang="en">
                <a:solidFill>
                  <a:schemeClr val="dk1"/>
                </a:solidFill>
              </a:rPr>
            </a:br>
            <a:endParaRPr>
              <a:solidFill>
                <a:schemeClr val="dk1"/>
              </a:solidFill>
            </a:endParaRPr>
          </a:p>
          <a:p>
            <a:pPr marL="457200" lvl="0" indent="-298450" algn="l" rtl="0">
              <a:lnSpc>
                <a:spcPct val="115000"/>
              </a:lnSpc>
              <a:spcBef>
                <a:spcPts val="0"/>
              </a:spcBef>
              <a:spcAft>
                <a:spcPts val="0"/>
              </a:spcAft>
              <a:buClr>
                <a:schemeClr val="dk1"/>
              </a:buClr>
              <a:buSzPts val="1100"/>
              <a:buChar char="●"/>
            </a:pPr>
            <a:r>
              <a:rPr lang="en">
                <a:solidFill>
                  <a:schemeClr val="dk1"/>
                </a:solidFill>
              </a:rPr>
              <a:t>As you can see from this slide, learners acquire some of the top skills and knowledge that employers demand for IT Support Specialist roles such as (read some bolded items from deck). For learners who choose to add on our I</a:t>
            </a:r>
            <a:r>
              <a:rPr lang="en" b="1">
                <a:solidFill>
                  <a:schemeClr val="dk1"/>
                </a:solidFill>
              </a:rPr>
              <a:t>T automation courses, they’ll get additional training in Python</a:t>
            </a:r>
            <a:r>
              <a:rPr lang="en">
                <a:solidFill>
                  <a:schemeClr val="dk1"/>
                </a:solidFill>
              </a:rPr>
              <a:t> and how to best utilize Python for automating real world tasks and interacting with operating systems.</a:t>
            </a:r>
            <a:br>
              <a:rPr lang="en">
                <a:solidFill>
                  <a:schemeClr val="dk1"/>
                </a:solidFill>
              </a:rPr>
            </a:br>
            <a:endParaRPr>
              <a:solidFill>
                <a:schemeClr val="dk1"/>
              </a:solidFill>
            </a:endParaRPr>
          </a:p>
          <a:p>
            <a:pPr marL="457200" lvl="0" indent="-298450" algn="l" rtl="0">
              <a:lnSpc>
                <a:spcPct val="115000"/>
              </a:lnSpc>
              <a:spcBef>
                <a:spcPts val="0"/>
              </a:spcBef>
              <a:spcAft>
                <a:spcPts val="0"/>
              </a:spcAft>
              <a:buClr>
                <a:schemeClr val="dk1"/>
              </a:buClr>
              <a:buSzPts val="1100"/>
              <a:buChar char="●"/>
            </a:pPr>
            <a:r>
              <a:rPr lang="en">
                <a:solidFill>
                  <a:schemeClr val="dk1"/>
                </a:solidFill>
              </a:rPr>
              <a:t>We’re confident in our learning curriculum so at Google, we will consider our new career certificates as the equivalent of a four-year degree for hiring in related roles. </a:t>
            </a:r>
            <a:endParaRPr>
              <a:solidFill>
                <a:schemeClr val="dk1"/>
              </a:solidFill>
            </a:endParaRPr>
          </a:p>
          <a:p>
            <a:pPr marL="0" lvl="0" indent="0" algn="l" rtl="0">
              <a:spcBef>
                <a:spcPts val="0"/>
              </a:spcBef>
              <a:spcAft>
                <a:spcPts val="0"/>
              </a:spcAft>
              <a:buClr>
                <a:schemeClr val="dk1"/>
              </a:buClr>
              <a:buSzPts val="1100"/>
              <a:buFont typeface="Arial"/>
              <a:buNone/>
            </a:pPr>
            <a:endParaRPr>
              <a:solidFill>
                <a:srgbClr val="434343"/>
              </a:solidFill>
              <a:latin typeface="Google Sans"/>
              <a:ea typeface="Google Sans"/>
              <a:cs typeface="Google Sans"/>
              <a:sym typeface="Google Sans"/>
            </a:endParaRPr>
          </a:p>
        </p:txBody>
      </p:sp>
    </p:spTree>
    <p:extLst>
      <p:ext uri="{BB962C8B-B14F-4D97-AF65-F5344CB8AC3E}">
        <p14:creationId xmlns:p14="http://schemas.microsoft.com/office/powerpoint/2010/main" val="20755095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3"/>
        <p:cNvGrpSpPr/>
        <p:nvPr/>
      </p:nvGrpSpPr>
      <p:grpSpPr>
        <a:xfrm>
          <a:off x="0" y="0"/>
          <a:ext cx="0" cy="0"/>
          <a:chOff x="0" y="0"/>
          <a:chExt cx="0" cy="0"/>
        </a:xfrm>
      </p:grpSpPr>
      <p:sp>
        <p:nvSpPr>
          <p:cNvPr id="604" name="Google Shape;604;g1279ca32195_2_1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05" name="Google Shape;605;g1279ca32195_2_1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457200" lvl="0" indent="-298450" algn="l" rtl="0">
              <a:lnSpc>
                <a:spcPct val="115000"/>
              </a:lnSpc>
              <a:spcBef>
                <a:spcPts val="0"/>
              </a:spcBef>
              <a:spcAft>
                <a:spcPts val="0"/>
              </a:spcAft>
              <a:buClr>
                <a:schemeClr val="dk1"/>
              </a:buClr>
              <a:buSzPts val="1100"/>
              <a:buChar char="●"/>
            </a:pPr>
            <a:r>
              <a:rPr lang="en">
                <a:solidFill>
                  <a:schemeClr val="dk1"/>
                </a:solidFill>
              </a:rPr>
              <a:t>For our Project Management cert, learners will … (read off some bolded items) </a:t>
            </a:r>
            <a:endParaRPr>
              <a:solidFill>
                <a:schemeClr val="dk1"/>
              </a:solidFill>
            </a:endParaRPr>
          </a:p>
          <a:p>
            <a:pPr marL="457200" lvl="0" indent="-298450" algn="l" rtl="0">
              <a:lnSpc>
                <a:spcPct val="115000"/>
              </a:lnSpc>
              <a:spcBef>
                <a:spcPts val="0"/>
              </a:spcBef>
              <a:spcAft>
                <a:spcPts val="0"/>
              </a:spcAft>
              <a:buClr>
                <a:schemeClr val="dk1"/>
              </a:buClr>
              <a:buSzPts val="1100"/>
              <a:buChar char="●"/>
            </a:pPr>
            <a:r>
              <a:rPr lang="en">
                <a:solidFill>
                  <a:schemeClr val="dk1"/>
                </a:solidFill>
              </a:rPr>
              <a:t>Capstone course -- will run an end-to-end projects with popular artifacts like risk management analyses, project plans, etc. </a:t>
            </a:r>
            <a:endParaRPr>
              <a:solidFill>
                <a:schemeClr val="dk1"/>
              </a:solidFill>
            </a:endParaRPr>
          </a:p>
          <a:p>
            <a:pPr marL="457200" lvl="0" indent="-298450" algn="l" rtl="0">
              <a:lnSpc>
                <a:spcPct val="115000"/>
              </a:lnSpc>
              <a:spcBef>
                <a:spcPts val="0"/>
              </a:spcBef>
              <a:spcAft>
                <a:spcPts val="0"/>
              </a:spcAft>
              <a:buClr>
                <a:schemeClr val="dk1"/>
              </a:buClr>
              <a:buSzPts val="1100"/>
              <a:buChar char="●"/>
            </a:pPr>
            <a:r>
              <a:rPr lang="en">
                <a:solidFill>
                  <a:schemeClr val="dk1"/>
                </a:solidFill>
              </a:rPr>
              <a:t>Qualifies for PDU hours for project management</a:t>
            </a:r>
            <a:endParaRPr>
              <a:solidFill>
                <a:srgbClr val="434343"/>
              </a:solidFill>
              <a:latin typeface="Google Sans"/>
              <a:ea typeface="Google Sans"/>
              <a:cs typeface="Google Sans"/>
              <a:sym typeface="Google Sans"/>
            </a:endParaRPr>
          </a:p>
        </p:txBody>
      </p:sp>
    </p:spTree>
    <p:extLst>
      <p:ext uri="{BB962C8B-B14F-4D97-AF65-F5344CB8AC3E}">
        <p14:creationId xmlns:p14="http://schemas.microsoft.com/office/powerpoint/2010/main" val="485731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6"/>
        <p:cNvGrpSpPr/>
        <p:nvPr/>
      </p:nvGrpSpPr>
      <p:grpSpPr>
        <a:xfrm>
          <a:off x="0" y="0"/>
          <a:ext cx="0" cy="0"/>
          <a:chOff x="0" y="0"/>
          <a:chExt cx="0" cy="0"/>
        </a:xfrm>
      </p:grpSpPr>
      <p:sp>
        <p:nvSpPr>
          <p:cNvPr id="627" name="Google Shape;627;g1279ca32195_2_18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28" name="Google Shape;628;g1279ca32195_2_18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457200" lvl="0" indent="-298450" algn="l" rtl="0">
              <a:lnSpc>
                <a:spcPct val="115000"/>
              </a:lnSpc>
              <a:spcBef>
                <a:spcPts val="0"/>
              </a:spcBef>
              <a:spcAft>
                <a:spcPts val="0"/>
              </a:spcAft>
              <a:buClr>
                <a:schemeClr val="dk1"/>
              </a:buClr>
              <a:buSzPts val="1100"/>
              <a:buChar char="●"/>
            </a:pPr>
            <a:r>
              <a:rPr lang="en">
                <a:solidFill>
                  <a:schemeClr val="dk1"/>
                </a:solidFill>
              </a:rPr>
              <a:t>Here’s what are learners are expected to acquire through the UX Design Certificate. (you can read off some of the bolded items) </a:t>
            </a:r>
            <a:endParaRPr>
              <a:solidFill>
                <a:schemeClr val="dk1"/>
              </a:solidFill>
            </a:endParaRPr>
          </a:p>
          <a:p>
            <a:pPr marL="0" lvl="0" indent="0" algn="l" rtl="0">
              <a:spcBef>
                <a:spcPts val="0"/>
              </a:spcBef>
              <a:spcAft>
                <a:spcPts val="0"/>
              </a:spcAft>
              <a:buClr>
                <a:schemeClr val="dk1"/>
              </a:buClr>
              <a:buSzPts val="1100"/>
              <a:buFont typeface="Arial"/>
              <a:buNone/>
            </a:pPr>
            <a:endParaRPr>
              <a:solidFill>
                <a:srgbClr val="434343"/>
              </a:solidFill>
              <a:latin typeface="Google Sans"/>
              <a:ea typeface="Google Sans"/>
              <a:cs typeface="Google Sans"/>
              <a:sym typeface="Google Sans"/>
            </a:endParaRPr>
          </a:p>
        </p:txBody>
      </p:sp>
    </p:spTree>
    <p:extLst>
      <p:ext uri="{BB962C8B-B14F-4D97-AF65-F5344CB8AC3E}">
        <p14:creationId xmlns:p14="http://schemas.microsoft.com/office/powerpoint/2010/main" val="37928949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9"/>
        <p:cNvGrpSpPr/>
        <p:nvPr/>
      </p:nvGrpSpPr>
      <p:grpSpPr>
        <a:xfrm>
          <a:off x="0" y="0"/>
          <a:ext cx="0" cy="0"/>
          <a:chOff x="0" y="0"/>
          <a:chExt cx="0" cy="0"/>
        </a:xfrm>
      </p:grpSpPr>
      <p:sp>
        <p:nvSpPr>
          <p:cNvPr id="650" name="Google Shape;650;g1279ca32195_2_55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1" name="Google Shape;651;g1279ca32195_2_5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solidFill>
                <a:schemeClr val="dk1"/>
              </a:solidFill>
            </a:endParaRPr>
          </a:p>
        </p:txBody>
      </p:sp>
    </p:spTree>
    <p:extLst>
      <p:ext uri="{BB962C8B-B14F-4D97-AF65-F5344CB8AC3E}">
        <p14:creationId xmlns:p14="http://schemas.microsoft.com/office/powerpoint/2010/main" val="40307336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2"/>
        <p:cNvGrpSpPr/>
        <p:nvPr/>
      </p:nvGrpSpPr>
      <p:grpSpPr>
        <a:xfrm>
          <a:off x="0" y="0"/>
          <a:ext cx="0" cy="0"/>
          <a:chOff x="0" y="0"/>
          <a:chExt cx="0" cy="0"/>
        </a:xfrm>
      </p:grpSpPr>
      <p:sp>
        <p:nvSpPr>
          <p:cNvPr id="673" name="Google Shape;673;g1279ca32195_2_5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74" name="Google Shape;674;g1279ca32195_2_5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a:solidFill>
                  <a:schemeClr val="dk1"/>
                </a:solidFill>
              </a:rPr>
              <a:t>With all this in mind, we’d love to talk you through how you can collaborate with us by joining our hiring consortium. </a:t>
            </a:r>
            <a:endParaRPr>
              <a:solidFill>
                <a:schemeClr val="dk1"/>
              </a:solidFill>
            </a:endParaRPr>
          </a:p>
          <a:p>
            <a:pPr marL="0" lvl="0" indent="0" algn="l" rtl="0">
              <a:lnSpc>
                <a:spcPct val="115000"/>
              </a:lnSpc>
              <a:spcBef>
                <a:spcPts val="0"/>
              </a:spcBef>
              <a:spcAft>
                <a:spcPts val="0"/>
              </a:spcAft>
              <a:buClr>
                <a:schemeClr val="dk1"/>
              </a:buClr>
              <a:buSzPts val="1100"/>
              <a:buFont typeface="Arial"/>
              <a:buNone/>
            </a:pPr>
            <a:endParaRPr b="1">
              <a:solidFill>
                <a:schemeClr val="dk1"/>
              </a:solidFill>
            </a:endParaRPr>
          </a:p>
          <a:p>
            <a:pPr marL="0" lvl="0" indent="0" algn="l" rtl="0">
              <a:lnSpc>
                <a:spcPct val="115000"/>
              </a:lnSpc>
              <a:spcBef>
                <a:spcPts val="500"/>
              </a:spcBef>
              <a:spcAft>
                <a:spcPts val="0"/>
              </a:spcAft>
              <a:buClr>
                <a:schemeClr val="dk1"/>
              </a:buClr>
              <a:buSzPts val="1100"/>
              <a:buFont typeface="Arial"/>
              <a:buNone/>
            </a:pPr>
            <a:r>
              <a:rPr lang="en" b="1">
                <a:solidFill>
                  <a:schemeClr val="dk1"/>
                </a:solidFill>
              </a:rPr>
              <a:t>Today we have a</a:t>
            </a:r>
            <a:r>
              <a:rPr lang="en">
                <a:solidFill>
                  <a:schemeClr val="dk1"/>
                </a:solidFill>
              </a:rPr>
              <a:t> consortium of over 150+ companies (and counting) dedicated to considering our Career Certificate graduates for varying entry-level roles and we’d love to have you join our team! </a:t>
            </a:r>
            <a:endParaRPr>
              <a:solidFill>
                <a:schemeClr val="dk1"/>
              </a:solidFill>
              <a:highlight>
                <a:schemeClr val="lt1"/>
              </a:highlight>
            </a:endParaRPr>
          </a:p>
          <a:p>
            <a:pPr marL="0" lvl="0" indent="0" algn="l" rtl="0">
              <a:spcBef>
                <a:spcPts val="500"/>
              </a:spcBef>
              <a:spcAft>
                <a:spcPts val="0"/>
              </a:spcAft>
              <a:buClr>
                <a:schemeClr val="dk1"/>
              </a:buClr>
              <a:buSzPts val="1100"/>
              <a:buFont typeface="Arial"/>
              <a:buNone/>
            </a:pPr>
            <a:endParaRPr>
              <a:solidFill>
                <a:schemeClr val="dk1"/>
              </a:solidFill>
            </a:endParaRPr>
          </a:p>
          <a:p>
            <a:pPr marL="0" lvl="0" indent="0" algn="l" rtl="0">
              <a:lnSpc>
                <a:spcPct val="105000"/>
              </a:lnSpc>
              <a:spcBef>
                <a:spcPts val="0"/>
              </a:spcBef>
              <a:spcAft>
                <a:spcPts val="0"/>
              </a:spcAft>
              <a:buClr>
                <a:schemeClr val="dk1"/>
              </a:buClr>
              <a:buSzPts val="1200"/>
              <a:buFont typeface="Arial"/>
              <a:buNone/>
            </a:pPr>
            <a:r>
              <a:rPr lang="en" sz="1300">
                <a:solidFill>
                  <a:srgbClr val="494949"/>
                </a:solidFill>
                <a:latin typeface="Roboto"/>
                <a:ea typeface="Roboto"/>
                <a:cs typeface="Roboto"/>
                <a:sym typeface="Roboto"/>
              </a:rPr>
              <a:t>Consortium participation is free and open to all companies regardless of size, and helps employers easily identify high-skill, diverse talent by providing access to an inclusive pipeline and recruiting resources.</a:t>
            </a:r>
            <a:r>
              <a:rPr lang="en" sz="1000">
                <a:solidFill>
                  <a:srgbClr val="494949"/>
                </a:solidFill>
                <a:latin typeface="Roboto"/>
                <a:ea typeface="Roboto"/>
                <a:cs typeface="Roboto"/>
                <a:sym typeface="Roboto"/>
              </a:rPr>
              <a:t> </a:t>
            </a:r>
            <a:endParaRPr sz="1000">
              <a:solidFill>
                <a:srgbClr val="494949"/>
              </a:solidFill>
              <a:latin typeface="Roboto"/>
              <a:ea typeface="Roboto"/>
              <a:cs typeface="Roboto"/>
              <a:sym typeface="Roboto"/>
            </a:endParaRPr>
          </a:p>
          <a:p>
            <a:pPr marL="0" lvl="0" indent="0" algn="l" rtl="0">
              <a:spcBef>
                <a:spcPts val="0"/>
              </a:spcBef>
              <a:spcAft>
                <a:spcPts val="0"/>
              </a:spcAft>
              <a:buClr>
                <a:schemeClr val="dk1"/>
              </a:buClr>
              <a:buSzPts val="1100"/>
              <a:buFont typeface="Arial"/>
              <a:buNone/>
            </a:pPr>
            <a:endParaRPr>
              <a:solidFill>
                <a:schemeClr val="dk1"/>
              </a:solidFill>
            </a:endParaRPr>
          </a:p>
          <a:p>
            <a:pPr marL="457200" lvl="0" indent="-298450" algn="l" rtl="0">
              <a:spcBef>
                <a:spcPts val="0"/>
              </a:spcBef>
              <a:spcAft>
                <a:spcPts val="0"/>
              </a:spcAft>
              <a:buClr>
                <a:schemeClr val="dk1"/>
              </a:buClr>
              <a:buSzPts val="1100"/>
              <a:buChar char="●"/>
            </a:pPr>
            <a:r>
              <a:rPr lang="en">
                <a:solidFill>
                  <a:schemeClr val="dk1"/>
                </a:solidFill>
              </a:rPr>
              <a:t>There is no charge for participating in the hiring consortium and no hiring commitments are required.</a:t>
            </a:r>
            <a:endParaRPr>
              <a:solidFill>
                <a:schemeClr val="dk1"/>
              </a:solidFill>
            </a:endParaRPr>
          </a:p>
          <a:p>
            <a:pPr marL="457200" lvl="0" indent="-298450" algn="l" rtl="0">
              <a:spcBef>
                <a:spcPts val="0"/>
              </a:spcBef>
              <a:spcAft>
                <a:spcPts val="0"/>
              </a:spcAft>
              <a:buClr>
                <a:schemeClr val="dk1"/>
              </a:buClr>
              <a:buSzPts val="1100"/>
              <a:buChar char="●"/>
            </a:pPr>
            <a:r>
              <a:rPr lang="en">
                <a:solidFill>
                  <a:schemeClr val="dk1"/>
                </a:solidFill>
              </a:rPr>
              <a:t>As a participating employer you’ll receive - </a:t>
            </a:r>
            <a:endParaRPr>
              <a:solidFill>
                <a:schemeClr val="dk1"/>
              </a:solidFill>
            </a:endParaRPr>
          </a:p>
          <a:p>
            <a:pPr marL="914400" lvl="1" indent="-298450" algn="l" rtl="0">
              <a:spcBef>
                <a:spcPts val="0"/>
              </a:spcBef>
              <a:spcAft>
                <a:spcPts val="0"/>
              </a:spcAft>
              <a:buClr>
                <a:schemeClr val="dk1"/>
              </a:buClr>
              <a:buSzPts val="1100"/>
              <a:buChar char="○"/>
            </a:pPr>
            <a:r>
              <a:rPr lang="en">
                <a:solidFill>
                  <a:schemeClr val="dk1"/>
                </a:solidFill>
              </a:rPr>
              <a:t>Access to a highly-qualified inclusive talent pool</a:t>
            </a:r>
            <a:endParaRPr>
              <a:solidFill>
                <a:schemeClr val="dk1"/>
              </a:solidFill>
            </a:endParaRPr>
          </a:p>
          <a:p>
            <a:pPr marL="914400" lvl="1" indent="-298450" algn="l" rtl="0">
              <a:spcBef>
                <a:spcPts val="0"/>
              </a:spcBef>
              <a:spcAft>
                <a:spcPts val="0"/>
              </a:spcAft>
              <a:buClr>
                <a:schemeClr val="dk1"/>
              </a:buClr>
              <a:buSzPts val="1100"/>
              <a:buChar char="○"/>
            </a:pPr>
            <a:r>
              <a:rPr lang="en">
                <a:solidFill>
                  <a:schemeClr val="dk1"/>
                </a:solidFill>
              </a:rPr>
              <a:t>Opportunities to participate in interview days and send email campaigns about your open roles</a:t>
            </a:r>
            <a:endParaRPr>
              <a:solidFill>
                <a:schemeClr val="dk1"/>
              </a:solidFill>
            </a:endParaRPr>
          </a:p>
          <a:p>
            <a:pPr marL="914400" lvl="1" indent="-298450" algn="l" rtl="0">
              <a:spcBef>
                <a:spcPts val="0"/>
              </a:spcBef>
              <a:spcAft>
                <a:spcPts val="0"/>
              </a:spcAft>
              <a:buClr>
                <a:schemeClr val="dk1"/>
              </a:buClr>
              <a:buSzPts val="1100"/>
              <a:buChar char="○"/>
            </a:pPr>
            <a:r>
              <a:rPr lang="en">
                <a:solidFill>
                  <a:schemeClr val="dk1"/>
                </a:solidFill>
              </a:rPr>
              <a:t>Recruiting tools to post your open positions visible only to completers of the program and the ability to review their profiles</a:t>
            </a:r>
            <a:endParaRPr>
              <a:solidFill>
                <a:schemeClr val="dk1"/>
              </a:solidFill>
            </a:endParaRPr>
          </a:p>
          <a:p>
            <a:pPr marL="914400" lvl="1" indent="-298450" algn="l" rtl="0">
              <a:spcBef>
                <a:spcPts val="0"/>
              </a:spcBef>
              <a:spcAft>
                <a:spcPts val="0"/>
              </a:spcAft>
              <a:buClr>
                <a:schemeClr val="dk1"/>
              </a:buClr>
              <a:buSzPts val="1100"/>
              <a:buChar char="○"/>
            </a:pPr>
            <a:r>
              <a:rPr lang="en">
                <a:solidFill>
                  <a:schemeClr val="dk1"/>
                </a:solidFill>
              </a:rPr>
              <a:t>Recognition as a “Google Participating Employer” digital badge that you can post on your company website</a:t>
            </a:r>
            <a:endParaRPr>
              <a:solidFill>
                <a:schemeClr val="dk1"/>
              </a:solidFill>
            </a:endParaRPr>
          </a:p>
          <a:p>
            <a:pPr marL="914400" lvl="1" indent="-298450" algn="l" rtl="0">
              <a:spcBef>
                <a:spcPts val="0"/>
              </a:spcBef>
              <a:spcAft>
                <a:spcPts val="0"/>
              </a:spcAft>
              <a:buClr>
                <a:schemeClr val="dk1"/>
              </a:buClr>
              <a:buSzPts val="1100"/>
              <a:buChar char="○"/>
            </a:pPr>
            <a:r>
              <a:rPr lang="en">
                <a:solidFill>
                  <a:schemeClr val="dk1"/>
                </a:solidFill>
              </a:rPr>
              <a:t>Access to dedicated account manager</a:t>
            </a:r>
            <a:endParaRPr>
              <a:solidFill>
                <a:schemeClr val="dk1"/>
              </a:solidFill>
            </a:endParaRPr>
          </a:p>
          <a:p>
            <a:pPr marL="0" lvl="0" indent="0" algn="l" rtl="0">
              <a:spcBef>
                <a:spcPts val="0"/>
              </a:spcBef>
              <a:spcAft>
                <a:spcPts val="0"/>
              </a:spcAft>
              <a:buNone/>
            </a:pPr>
            <a:endParaRPr>
              <a:solidFill>
                <a:schemeClr val="dk1"/>
              </a:solidFill>
            </a:endParaRPr>
          </a:p>
        </p:txBody>
      </p:sp>
    </p:spTree>
    <p:extLst>
      <p:ext uri="{BB962C8B-B14F-4D97-AF65-F5344CB8AC3E}">
        <p14:creationId xmlns:p14="http://schemas.microsoft.com/office/powerpoint/2010/main" val="31005801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AE26176-4073-4D8E-8F31-AAFDF3AE9BD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42562435-D9BB-4DE3-B4DC-5E264735FB3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627924A3-40FA-46CC-B3C3-CF7FDC592C64}"/>
              </a:ext>
            </a:extLst>
          </p:cNvPr>
          <p:cNvSpPr>
            <a:spLocks noGrp="1"/>
          </p:cNvSpPr>
          <p:nvPr>
            <p:ph type="dt" sz="half" idx="10"/>
          </p:nvPr>
        </p:nvSpPr>
        <p:spPr/>
        <p:txBody>
          <a:bodyPr/>
          <a:lstStyle/>
          <a:p>
            <a:fld id="{23760E25-0C80-436B-A866-97236F233836}" type="datetimeFigureOut">
              <a:rPr lang="en-US" smtClean="0"/>
              <a:t>1/24/2023</a:t>
            </a:fld>
            <a:endParaRPr lang="en-US"/>
          </a:p>
        </p:txBody>
      </p:sp>
      <p:sp>
        <p:nvSpPr>
          <p:cNvPr id="5" name="Footer Placeholder 4">
            <a:extLst>
              <a:ext uri="{FF2B5EF4-FFF2-40B4-BE49-F238E27FC236}">
                <a16:creationId xmlns:a16="http://schemas.microsoft.com/office/drawing/2014/main" xmlns="" id="{4B2597DA-8371-492A-BCD6-C008C633BB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F1853AA1-D246-4DD6-9EBA-DC6D96129C7D}"/>
              </a:ext>
            </a:extLst>
          </p:cNvPr>
          <p:cNvSpPr>
            <a:spLocks noGrp="1"/>
          </p:cNvSpPr>
          <p:nvPr>
            <p:ph type="sldNum" sz="quarter" idx="12"/>
          </p:nvPr>
        </p:nvSpPr>
        <p:spPr/>
        <p:txBody>
          <a:bodyPr/>
          <a:lstStyle/>
          <a:p>
            <a:fld id="{718E86BB-3A54-48CA-8207-1DFB940EA106}" type="slidenum">
              <a:rPr lang="en-US" smtClean="0"/>
              <a:t>‹#›</a:t>
            </a:fld>
            <a:endParaRPr lang="en-US"/>
          </a:p>
        </p:txBody>
      </p:sp>
    </p:spTree>
    <p:extLst>
      <p:ext uri="{BB962C8B-B14F-4D97-AF65-F5344CB8AC3E}">
        <p14:creationId xmlns:p14="http://schemas.microsoft.com/office/powerpoint/2010/main" val="12483377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62C8442-D010-49B8-A4D1-4493E727845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83A5EC06-C85F-4235-A6B4-35C270A6BCF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2521EAF2-9030-4061-8062-1144DBBCD417}"/>
              </a:ext>
            </a:extLst>
          </p:cNvPr>
          <p:cNvSpPr>
            <a:spLocks noGrp="1"/>
          </p:cNvSpPr>
          <p:nvPr>
            <p:ph type="dt" sz="half" idx="10"/>
          </p:nvPr>
        </p:nvSpPr>
        <p:spPr/>
        <p:txBody>
          <a:bodyPr/>
          <a:lstStyle/>
          <a:p>
            <a:fld id="{23760E25-0C80-436B-A866-97236F233836}" type="datetimeFigureOut">
              <a:rPr lang="en-US" smtClean="0"/>
              <a:t>1/24/2023</a:t>
            </a:fld>
            <a:endParaRPr lang="en-US"/>
          </a:p>
        </p:txBody>
      </p:sp>
      <p:sp>
        <p:nvSpPr>
          <p:cNvPr id="5" name="Footer Placeholder 4">
            <a:extLst>
              <a:ext uri="{FF2B5EF4-FFF2-40B4-BE49-F238E27FC236}">
                <a16:creationId xmlns:a16="http://schemas.microsoft.com/office/drawing/2014/main" xmlns="" id="{319D6455-43FB-40A2-9522-5CBCEBE2222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6FEBE39D-50E5-4698-8D61-BDE76C81A33B}"/>
              </a:ext>
            </a:extLst>
          </p:cNvPr>
          <p:cNvSpPr>
            <a:spLocks noGrp="1"/>
          </p:cNvSpPr>
          <p:nvPr>
            <p:ph type="sldNum" sz="quarter" idx="12"/>
          </p:nvPr>
        </p:nvSpPr>
        <p:spPr/>
        <p:txBody>
          <a:bodyPr/>
          <a:lstStyle/>
          <a:p>
            <a:fld id="{718E86BB-3A54-48CA-8207-1DFB940EA106}" type="slidenum">
              <a:rPr lang="en-US" smtClean="0"/>
              <a:t>‹#›</a:t>
            </a:fld>
            <a:endParaRPr lang="en-US"/>
          </a:p>
        </p:txBody>
      </p:sp>
    </p:spTree>
    <p:extLst>
      <p:ext uri="{BB962C8B-B14F-4D97-AF65-F5344CB8AC3E}">
        <p14:creationId xmlns:p14="http://schemas.microsoft.com/office/powerpoint/2010/main" val="31715192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C72D6F20-F6C6-4ABA-B179-90775BC0F10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DE3459AC-B3CE-40B8-9EE0-15E6AF4613E8}"/>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B01F2E6A-78A4-4161-8652-090D818AB87C}"/>
              </a:ext>
            </a:extLst>
          </p:cNvPr>
          <p:cNvSpPr>
            <a:spLocks noGrp="1"/>
          </p:cNvSpPr>
          <p:nvPr>
            <p:ph type="dt" sz="half" idx="10"/>
          </p:nvPr>
        </p:nvSpPr>
        <p:spPr/>
        <p:txBody>
          <a:bodyPr/>
          <a:lstStyle/>
          <a:p>
            <a:fld id="{23760E25-0C80-436B-A866-97236F233836}" type="datetimeFigureOut">
              <a:rPr lang="en-US" smtClean="0"/>
              <a:t>1/24/2023</a:t>
            </a:fld>
            <a:endParaRPr lang="en-US"/>
          </a:p>
        </p:txBody>
      </p:sp>
      <p:sp>
        <p:nvSpPr>
          <p:cNvPr id="5" name="Footer Placeholder 4">
            <a:extLst>
              <a:ext uri="{FF2B5EF4-FFF2-40B4-BE49-F238E27FC236}">
                <a16:creationId xmlns:a16="http://schemas.microsoft.com/office/drawing/2014/main" xmlns="" id="{898B80CE-1398-4785-9AE9-263640AD7FF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8D51316B-4B9F-45CD-B04F-79D2AB0C2192}"/>
              </a:ext>
            </a:extLst>
          </p:cNvPr>
          <p:cNvSpPr>
            <a:spLocks noGrp="1"/>
          </p:cNvSpPr>
          <p:nvPr>
            <p:ph type="sldNum" sz="quarter" idx="12"/>
          </p:nvPr>
        </p:nvSpPr>
        <p:spPr/>
        <p:txBody>
          <a:bodyPr/>
          <a:lstStyle/>
          <a:p>
            <a:fld id="{718E86BB-3A54-48CA-8207-1DFB940EA106}" type="slidenum">
              <a:rPr lang="en-US" smtClean="0"/>
              <a:t>‹#›</a:t>
            </a:fld>
            <a:endParaRPr lang="en-US"/>
          </a:p>
        </p:txBody>
      </p:sp>
    </p:spTree>
    <p:extLst>
      <p:ext uri="{BB962C8B-B14F-4D97-AF65-F5344CB8AC3E}">
        <p14:creationId xmlns:p14="http://schemas.microsoft.com/office/powerpoint/2010/main" val="24513201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body 5">
  <p:cSld name="Title and body 5">
    <p:spTree>
      <p:nvGrpSpPr>
        <p:cNvPr id="1" name="Shape 177"/>
        <p:cNvGrpSpPr/>
        <p:nvPr/>
      </p:nvGrpSpPr>
      <p:grpSpPr>
        <a:xfrm>
          <a:off x="0" y="0"/>
          <a:ext cx="0" cy="0"/>
          <a:chOff x="0" y="0"/>
          <a:chExt cx="0" cy="0"/>
        </a:xfrm>
      </p:grpSpPr>
      <p:sp>
        <p:nvSpPr>
          <p:cNvPr id="178" name="Google Shape;178;p29"/>
          <p:cNvSpPr txBox="1">
            <a:spLocks noGrp="1"/>
          </p:cNvSpPr>
          <p:nvPr>
            <p:ph type="title"/>
          </p:nvPr>
        </p:nvSpPr>
        <p:spPr>
          <a:xfrm>
            <a:off x="0" y="81200"/>
            <a:ext cx="12192000" cy="763600"/>
          </a:xfrm>
          <a:prstGeom prst="rect">
            <a:avLst/>
          </a:prstGeom>
        </p:spPr>
        <p:txBody>
          <a:bodyPr spcFirstLastPara="1" wrap="square" lIns="91425" tIns="91425" rIns="91425" bIns="91425" anchor="t" anchorCtr="0">
            <a:noAutofit/>
          </a:bodyPr>
          <a:lstStyle>
            <a:lvl1pPr lvl="0" algn="ctr" rtl="0">
              <a:spcBef>
                <a:spcPts val="0"/>
              </a:spcBef>
              <a:spcAft>
                <a:spcPts val="0"/>
              </a:spcAft>
              <a:buClr>
                <a:srgbClr val="747474"/>
              </a:buClr>
              <a:buSzPts val="1800"/>
              <a:buFont typeface="Google Sans"/>
              <a:buNone/>
              <a:defRPr sz="2400" b="1">
                <a:solidFill>
                  <a:srgbClr val="747474"/>
                </a:solidFill>
                <a:latin typeface="Google Sans"/>
                <a:ea typeface="Google Sans"/>
                <a:cs typeface="Google Sans"/>
                <a:sym typeface="Google Sans"/>
              </a:defRPr>
            </a:lvl1pPr>
            <a:lvl2pPr lvl="1" algn="ctr" rtl="0">
              <a:spcBef>
                <a:spcPts val="0"/>
              </a:spcBef>
              <a:spcAft>
                <a:spcPts val="0"/>
              </a:spcAft>
              <a:buClr>
                <a:srgbClr val="747474"/>
              </a:buClr>
              <a:buSzPts val="1800"/>
              <a:buFont typeface="Google Sans"/>
              <a:buNone/>
              <a:defRPr sz="2400" b="1">
                <a:solidFill>
                  <a:srgbClr val="747474"/>
                </a:solidFill>
                <a:latin typeface="Google Sans"/>
                <a:ea typeface="Google Sans"/>
                <a:cs typeface="Google Sans"/>
                <a:sym typeface="Google Sans"/>
              </a:defRPr>
            </a:lvl2pPr>
            <a:lvl3pPr lvl="2" algn="ctr" rtl="0">
              <a:spcBef>
                <a:spcPts val="0"/>
              </a:spcBef>
              <a:spcAft>
                <a:spcPts val="0"/>
              </a:spcAft>
              <a:buClr>
                <a:srgbClr val="747474"/>
              </a:buClr>
              <a:buSzPts val="1800"/>
              <a:buFont typeface="Google Sans"/>
              <a:buNone/>
              <a:defRPr sz="2400" b="1">
                <a:solidFill>
                  <a:srgbClr val="747474"/>
                </a:solidFill>
                <a:latin typeface="Google Sans"/>
                <a:ea typeface="Google Sans"/>
                <a:cs typeface="Google Sans"/>
                <a:sym typeface="Google Sans"/>
              </a:defRPr>
            </a:lvl3pPr>
            <a:lvl4pPr lvl="3" algn="ctr" rtl="0">
              <a:spcBef>
                <a:spcPts val="0"/>
              </a:spcBef>
              <a:spcAft>
                <a:spcPts val="0"/>
              </a:spcAft>
              <a:buClr>
                <a:srgbClr val="747474"/>
              </a:buClr>
              <a:buSzPts val="1800"/>
              <a:buFont typeface="Google Sans"/>
              <a:buNone/>
              <a:defRPr sz="2400" b="1">
                <a:solidFill>
                  <a:srgbClr val="747474"/>
                </a:solidFill>
                <a:latin typeface="Google Sans"/>
                <a:ea typeface="Google Sans"/>
                <a:cs typeface="Google Sans"/>
                <a:sym typeface="Google Sans"/>
              </a:defRPr>
            </a:lvl4pPr>
            <a:lvl5pPr lvl="4" algn="ctr" rtl="0">
              <a:spcBef>
                <a:spcPts val="0"/>
              </a:spcBef>
              <a:spcAft>
                <a:spcPts val="0"/>
              </a:spcAft>
              <a:buClr>
                <a:srgbClr val="747474"/>
              </a:buClr>
              <a:buSzPts val="1800"/>
              <a:buFont typeface="Google Sans"/>
              <a:buNone/>
              <a:defRPr sz="2400" b="1">
                <a:solidFill>
                  <a:srgbClr val="747474"/>
                </a:solidFill>
                <a:latin typeface="Google Sans"/>
                <a:ea typeface="Google Sans"/>
                <a:cs typeface="Google Sans"/>
                <a:sym typeface="Google Sans"/>
              </a:defRPr>
            </a:lvl5pPr>
            <a:lvl6pPr lvl="5" algn="ctr" rtl="0">
              <a:spcBef>
                <a:spcPts val="0"/>
              </a:spcBef>
              <a:spcAft>
                <a:spcPts val="0"/>
              </a:spcAft>
              <a:buClr>
                <a:srgbClr val="747474"/>
              </a:buClr>
              <a:buSzPts val="1800"/>
              <a:buFont typeface="Google Sans"/>
              <a:buNone/>
              <a:defRPr sz="2400" b="1">
                <a:solidFill>
                  <a:srgbClr val="747474"/>
                </a:solidFill>
                <a:latin typeface="Google Sans"/>
                <a:ea typeface="Google Sans"/>
                <a:cs typeface="Google Sans"/>
                <a:sym typeface="Google Sans"/>
              </a:defRPr>
            </a:lvl6pPr>
            <a:lvl7pPr lvl="6" algn="ctr" rtl="0">
              <a:spcBef>
                <a:spcPts val="0"/>
              </a:spcBef>
              <a:spcAft>
                <a:spcPts val="0"/>
              </a:spcAft>
              <a:buClr>
                <a:srgbClr val="747474"/>
              </a:buClr>
              <a:buSzPts val="1800"/>
              <a:buFont typeface="Google Sans"/>
              <a:buNone/>
              <a:defRPr sz="2400" b="1">
                <a:solidFill>
                  <a:srgbClr val="747474"/>
                </a:solidFill>
                <a:latin typeface="Google Sans"/>
                <a:ea typeface="Google Sans"/>
                <a:cs typeface="Google Sans"/>
                <a:sym typeface="Google Sans"/>
              </a:defRPr>
            </a:lvl7pPr>
            <a:lvl8pPr lvl="7" algn="ctr" rtl="0">
              <a:spcBef>
                <a:spcPts val="0"/>
              </a:spcBef>
              <a:spcAft>
                <a:spcPts val="0"/>
              </a:spcAft>
              <a:buClr>
                <a:srgbClr val="747474"/>
              </a:buClr>
              <a:buSzPts val="1800"/>
              <a:buFont typeface="Google Sans"/>
              <a:buNone/>
              <a:defRPr sz="2400" b="1">
                <a:solidFill>
                  <a:srgbClr val="747474"/>
                </a:solidFill>
                <a:latin typeface="Google Sans"/>
                <a:ea typeface="Google Sans"/>
                <a:cs typeface="Google Sans"/>
                <a:sym typeface="Google Sans"/>
              </a:defRPr>
            </a:lvl8pPr>
            <a:lvl9pPr lvl="8" algn="ctr" rtl="0">
              <a:spcBef>
                <a:spcPts val="0"/>
              </a:spcBef>
              <a:spcAft>
                <a:spcPts val="0"/>
              </a:spcAft>
              <a:buClr>
                <a:srgbClr val="747474"/>
              </a:buClr>
              <a:buSzPts val="1800"/>
              <a:buFont typeface="Google Sans"/>
              <a:buNone/>
              <a:defRPr sz="2400" b="1">
                <a:solidFill>
                  <a:srgbClr val="747474"/>
                </a:solidFill>
                <a:latin typeface="Google Sans"/>
                <a:ea typeface="Google Sans"/>
                <a:cs typeface="Google Sans"/>
                <a:sym typeface="Google Sans"/>
              </a:defRPr>
            </a:lvl9pPr>
          </a:lstStyle>
          <a:p>
            <a:endParaRPr/>
          </a:p>
        </p:txBody>
      </p:sp>
      <p:sp>
        <p:nvSpPr>
          <p:cNvPr id="179" name="Google Shape;179;p29"/>
          <p:cNvSpPr txBox="1">
            <a:spLocks noGrp="1"/>
          </p:cNvSpPr>
          <p:nvPr>
            <p:ph type="sldNum" idx="12"/>
          </p:nvPr>
        </p:nvSpPr>
        <p:spPr>
          <a:xfrm>
            <a:off x="11636944" y="6617123"/>
            <a:ext cx="731600" cy="524800"/>
          </a:xfrm>
          <a:prstGeom prst="rect">
            <a:avLst/>
          </a:prstGeom>
          <a:noFill/>
          <a:ln>
            <a:noFill/>
          </a:ln>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algn="l"/>
            <a:fld id="{00000000-1234-1234-1234-123412341234}" type="slidenum">
              <a:rPr lang="en" smtClean="0"/>
              <a:pPr algn="l"/>
              <a:t>‹#›</a:t>
            </a:fld>
            <a:endParaRPr lang="en"/>
          </a:p>
        </p:txBody>
      </p:sp>
    </p:spTree>
    <p:extLst>
      <p:ext uri="{BB962C8B-B14F-4D97-AF65-F5344CB8AC3E}">
        <p14:creationId xmlns:p14="http://schemas.microsoft.com/office/powerpoint/2010/main" val="31108670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_AND_BODY_4_1">
  <p:cSld name="TITLE_AND_BODY_4_1">
    <p:spTree>
      <p:nvGrpSpPr>
        <p:cNvPr id="1" name="Shape 180"/>
        <p:cNvGrpSpPr/>
        <p:nvPr/>
      </p:nvGrpSpPr>
      <p:grpSpPr>
        <a:xfrm>
          <a:off x="0" y="0"/>
          <a:ext cx="0" cy="0"/>
          <a:chOff x="0" y="0"/>
          <a:chExt cx="0" cy="0"/>
        </a:xfrm>
      </p:grpSpPr>
      <p:sp>
        <p:nvSpPr>
          <p:cNvPr id="181" name="Google Shape;181;p30"/>
          <p:cNvSpPr txBox="1">
            <a:spLocks noGrp="1"/>
          </p:cNvSpPr>
          <p:nvPr>
            <p:ph type="title"/>
          </p:nvPr>
        </p:nvSpPr>
        <p:spPr>
          <a:xfrm>
            <a:off x="0" y="81200"/>
            <a:ext cx="12192000" cy="763600"/>
          </a:xfrm>
          <a:prstGeom prst="rect">
            <a:avLst/>
          </a:prstGeom>
        </p:spPr>
        <p:txBody>
          <a:bodyPr spcFirstLastPara="1" wrap="square" lIns="91425" tIns="91425" rIns="91425" bIns="91425" anchor="t" anchorCtr="0">
            <a:noAutofit/>
          </a:bodyPr>
          <a:lstStyle>
            <a:lvl1pPr lvl="0" algn="ctr" rtl="0">
              <a:spcBef>
                <a:spcPts val="0"/>
              </a:spcBef>
              <a:spcAft>
                <a:spcPts val="0"/>
              </a:spcAft>
              <a:buClr>
                <a:srgbClr val="747474"/>
              </a:buClr>
              <a:buSzPts val="1800"/>
              <a:buFont typeface="Google Sans"/>
              <a:buNone/>
              <a:defRPr sz="2400" b="1">
                <a:solidFill>
                  <a:srgbClr val="747474"/>
                </a:solidFill>
                <a:latin typeface="Google Sans"/>
                <a:ea typeface="Google Sans"/>
                <a:cs typeface="Google Sans"/>
                <a:sym typeface="Google Sans"/>
              </a:defRPr>
            </a:lvl1pPr>
            <a:lvl2pPr lvl="1" algn="ctr" rtl="0">
              <a:spcBef>
                <a:spcPts val="0"/>
              </a:spcBef>
              <a:spcAft>
                <a:spcPts val="0"/>
              </a:spcAft>
              <a:buClr>
                <a:srgbClr val="747474"/>
              </a:buClr>
              <a:buSzPts val="1800"/>
              <a:buFont typeface="Google Sans"/>
              <a:buNone/>
              <a:defRPr sz="2400" b="1">
                <a:solidFill>
                  <a:srgbClr val="747474"/>
                </a:solidFill>
                <a:latin typeface="Google Sans"/>
                <a:ea typeface="Google Sans"/>
                <a:cs typeface="Google Sans"/>
                <a:sym typeface="Google Sans"/>
              </a:defRPr>
            </a:lvl2pPr>
            <a:lvl3pPr lvl="2" algn="ctr" rtl="0">
              <a:spcBef>
                <a:spcPts val="0"/>
              </a:spcBef>
              <a:spcAft>
                <a:spcPts val="0"/>
              </a:spcAft>
              <a:buClr>
                <a:srgbClr val="747474"/>
              </a:buClr>
              <a:buSzPts val="1800"/>
              <a:buFont typeface="Google Sans"/>
              <a:buNone/>
              <a:defRPr sz="2400" b="1">
                <a:solidFill>
                  <a:srgbClr val="747474"/>
                </a:solidFill>
                <a:latin typeface="Google Sans"/>
                <a:ea typeface="Google Sans"/>
                <a:cs typeface="Google Sans"/>
                <a:sym typeface="Google Sans"/>
              </a:defRPr>
            </a:lvl3pPr>
            <a:lvl4pPr lvl="3" algn="ctr" rtl="0">
              <a:spcBef>
                <a:spcPts val="0"/>
              </a:spcBef>
              <a:spcAft>
                <a:spcPts val="0"/>
              </a:spcAft>
              <a:buClr>
                <a:srgbClr val="747474"/>
              </a:buClr>
              <a:buSzPts val="1800"/>
              <a:buFont typeface="Google Sans"/>
              <a:buNone/>
              <a:defRPr sz="2400" b="1">
                <a:solidFill>
                  <a:srgbClr val="747474"/>
                </a:solidFill>
                <a:latin typeface="Google Sans"/>
                <a:ea typeface="Google Sans"/>
                <a:cs typeface="Google Sans"/>
                <a:sym typeface="Google Sans"/>
              </a:defRPr>
            </a:lvl4pPr>
            <a:lvl5pPr lvl="4" algn="ctr" rtl="0">
              <a:spcBef>
                <a:spcPts val="0"/>
              </a:spcBef>
              <a:spcAft>
                <a:spcPts val="0"/>
              </a:spcAft>
              <a:buClr>
                <a:srgbClr val="747474"/>
              </a:buClr>
              <a:buSzPts val="1800"/>
              <a:buFont typeface="Google Sans"/>
              <a:buNone/>
              <a:defRPr sz="2400" b="1">
                <a:solidFill>
                  <a:srgbClr val="747474"/>
                </a:solidFill>
                <a:latin typeface="Google Sans"/>
                <a:ea typeface="Google Sans"/>
                <a:cs typeface="Google Sans"/>
                <a:sym typeface="Google Sans"/>
              </a:defRPr>
            </a:lvl5pPr>
            <a:lvl6pPr lvl="5" algn="ctr" rtl="0">
              <a:spcBef>
                <a:spcPts val="0"/>
              </a:spcBef>
              <a:spcAft>
                <a:spcPts val="0"/>
              </a:spcAft>
              <a:buClr>
                <a:srgbClr val="747474"/>
              </a:buClr>
              <a:buSzPts val="1800"/>
              <a:buFont typeface="Google Sans"/>
              <a:buNone/>
              <a:defRPr sz="2400" b="1">
                <a:solidFill>
                  <a:srgbClr val="747474"/>
                </a:solidFill>
                <a:latin typeface="Google Sans"/>
                <a:ea typeface="Google Sans"/>
                <a:cs typeface="Google Sans"/>
                <a:sym typeface="Google Sans"/>
              </a:defRPr>
            </a:lvl6pPr>
            <a:lvl7pPr lvl="6" algn="ctr" rtl="0">
              <a:spcBef>
                <a:spcPts val="0"/>
              </a:spcBef>
              <a:spcAft>
                <a:spcPts val="0"/>
              </a:spcAft>
              <a:buClr>
                <a:srgbClr val="747474"/>
              </a:buClr>
              <a:buSzPts val="1800"/>
              <a:buFont typeface="Google Sans"/>
              <a:buNone/>
              <a:defRPr sz="2400" b="1">
                <a:solidFill>
                  <a:srgbClr val="747474"/>
                </a:solidFill>
                <a:latin typeface="Google Sans"/>
                <a:ea typeface="Google Sans"/>
                <a:cs typeface="Google Sans"/>
                <a:sym typeface="Google Sans"/>
              </a:defRPr>
            </a:lvl7pPr>
            <a:lvl8pPr lvl="7" algn="ctr" rtl="0">
              <a:spcBef>
                <a:spcPts val="0"/>
              </a:spcBef>
              <a:spcAft>
                <a:spcPts val="0"/>
              </a:spcAft>
              <a:buClr>
                <a:srgbClr val="747474"/>
              </a:buClr>
              <a:buSzPts val="1800"/>
              <a:buFont typeface="Google Sans"/>
              <a:buNone/>
              <a:defRPr sz="2400" b="1">
                <a:solidFill>
                  <a:srgbClr val="747474"/>
                </a:solidFill>
                <a:latin typeface="Google Sans"/>
                <a:ea typeface="Google Sans"/>
                <a:cs typeface="Google Sans"/>
                <a:sym typeface="Google Sans"/>
              </a:defRPr>
            </a:lvl8pPr>
            <a:lvl9pPr lvl="8" algn="ctr" rtl="0">
              <a:spcBef>
                <a:spcPts val="0"/>
              </a:spcBef>
              <a:spcAft>
                <a:spcPts val="0"/>
              </a:spcAft>
              <a:buClr>
                <a:srgbClr val="747474"/>
              </a:buClr>
              <a:buSzPts val="1800"/>
              <a:buFont typeface="Google Sans"/>
              <a:buNone/>
              <a:defRPr sz="2400" b="1">
                <a:solidFill>
                  <a:srgbClr val="747474"/>
                </a:solidFill>
                <a:latin typeface="Google Sans"/>
                <a:ea typeface="Google Sans"/>
                <a:cs typeface="Google Sans"/>
                <a:sym typeface="Google Sans"/>
              </a:defRPr>
            </a:lvl9pPr>
          </a:lstStyle>
          <a:p>
            <a:endParaRPr/>
          </a:p>
        </p:txBody>
      </p:sp>
      <p:sp>
        <p:nvSpPr>
          <p:cNvPr id="182" name="Google Shape;182;p30"/>
          <p:cNvSpPr txBox="1">
            <a:spLocks noGrp="1"/>
          </p:cNvSpPr>
          <p:nvPr>
            <p:ph type="sldNum" idx="12"/>
          </p:nvPr>
        </p:nvSpPr>
        <p:spPr>
          <a:xfrm>
            <a:off x="11636944" y="6617123"/>
            <a:ext cx="731600" cy="524800"/>
          </a:xfrm>
          <a:prstGeom prst="rect">
            <a:avLst/>
          </a:prstGeom>
          <a:noFill/>
          <a:ln>
            <a:noFill/>
          </a:ln>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algn="l"/>
            <a:fld id="{00000000-1234-1234-1234-123412341234}" type="slidenum">
              <a:rPr lang="en" smtClean="0"/>
              <a:pPr algn="l"/>
              <a:t>‹#›</a:t>
            </a:fld>
            <a:endParaRPr lang="en"/>
          </a:p>
        </p:txBody>
      </p:sp>
    </p:spTree>
    <p:extLst>
      <p:ext uri="{BB962C8B-B14F-4D97-AF65-F5344CB8AC3E}">
        <p14:creationId xmlns:p14="http://schemas.microsoft.com/office/powerpoint/2010/main" val="12208275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Cover–Big">
  <p:cSld name="Cover–Big">
    <p:spTree>
      <p:nvGrpSpPr>
        <p:cNvPr id="1" name="Shape 183"/>
        <p:cNvGrpSpPr/>
        <p:nvPr/>
      </p:nvGrpSpPr>
      <p:grpSpPr>
        <a:xfrm>
          <a:off x="0" y="0"/>
          <a:ext cx="0" cy="0"/>
          <a:chOff x="0" y="0"/>
          <a:chExt cx="0" cy="0"/>
        </a:xfrm>
      </p:grpSpPr>
      <p:sp>
        <p:nvSpPr>
          <p:cNvPr id="184" name="Google Shape;184;p31"/>
          <p:cNvSpPr txBox="1">
            <a:spLocks noGrp="1"/>
          </p:cNvSpPr>
          <p:nvPr>
            <p:ph type="sldNum" idx="12"/>
          </p:nvPr>
        </p:nvSpPr>
        <p:spPr>
          <a:xfrm>
            <a:off x="138240" y="6552867"/>
            <a:ext cx="566800" cy="246400"/>
          </a:xfrm>
          <a:prstGeom prst="rect">
            <a:avLst/>
          </a:prstGeom>
          <a:noFill/>
          <a:ln>
            <a:noFill/>
          </a:ln>
        </p:spPr>
        <p:txBody>
          <a:bodyPr spcFirstLastPara="1" wrap="square" lIns="91425" tIns="45700" rIns="91425" bIns="45700" anchor="ctr" anchorCtr="0">
            <a:noAutofit/>
          </a:bodyPr>
          <a:lstStyle>
            <a:lvl1pPr marL="0" marR="0" lvl="0" indent="0" rtl="0">
              <a:lnSpc>
                <a:spcPct val="100000"/>
              </a:lnSpc>
              <a:spcBef>
                <a:spcPts val="0"/>
              </a:spcBef>
              <a:spcAft>
                <a:spcPts val="0"/>
              </a:spcAft>
              <a:buClr>
                <a:schemeClr val="dk2"/>
              </a:buClr>
              <a:buFont typeface="Roboto Light"/>
              <a:buNone/>
              <a:defRPr sz="800" b="1" i="0" u="none" strike="noStrike" cap="none">
                <a:solidFill>
                  <a:srgbClr val="FFFFFF"/>
                </a:solidFill>
                <a:latin typeface="Roboto"/>
                <a:ea typeface="Roboto"/>
                <a:cs typeface="Roboto"/>
                <a:sym typeface="Roboto"/>
              </a:defRPr>
            </a:lvl1pPr>
            <a:lvl2pPr marL="0" marR="0" lvl="1" indent="0" rtl="0">
              <a:lnSpc>
                <a:spcPct val="100000"/>
              </a:lnSpc>
              <a:spcBef>
                <a:spcPts val="0"/>
              </a:spcBef>
              <a:spcAft>
                <a:spcPts val="0"/>
              </a:spcAft>
              <a:buClr>
                <a:schemeClr val="dk2"/>
              </a:buClr>
              <a:buFont typeface="Roboto Light"/>
              <a:buNone/>
              <a:defRPr sz="800" b="1" i="0" u="none" strike="noStrike" cap="none">
                <a:solidFill>
                  <a:srgbClr val="FFFFFF"/>
                </a:solidFill>
                <a:latin typeface="Roboto"/>
                <a:ea typeface="Roboto"/>
                <a:cs typeface="Roboto"/>
                <a:sym typeface="Roboto"/>
              </a:defRPr>
            </a:lvl2pPr>
            <a:lvl3pPr marL="0" marR="0" lvl="2" indent="0" rtl="0">
              <a:lnSpc>
                <a:spcPct val="100000"/>
              </a:lnSpc>
              <a:spcBef>
                <a:spcPts val="0"/>
              </a:spcBef>
              <a:spcAft>
                <a:spcPts val="0"/>
              </a:spcAft>
              <a:buClr>
                <a:schemeClr val="dk2"/>
              </a:buClr>
              <a:buFont typeface="Roboto Light"/>
              <a:buNone/>
              <a:defRPr sz="800" b="1" i="0" u="none" strike="noStrike" cap="none">
                <a:solidFill>
                  <a:srgbClr val="FFFFFF"/>
                </a:solidFill>
                <a:latin typeface="Roboto"/>
                <a:ea typeface="Roboto"/>
                <a:cs typeface="Roboto"/>
                <a:sym typeface="Roboto"/>
              </a:defRPr>
            </a:lvl3pPr>
            <a:lvl4pPr marL="0" marR="0" lvl="3" indent="0" rtl="0">
              <a:lnSpc>
                <a:spcPct val="100000"/>
              </a:lnSpc>
              <a:spcBef>
                <a:spcPts val="0"/>
              </a:spcBef>
              <a:spcAft>
                <a:spcPts val="0"/>
              </a:spcAft>
              <a:buClr>
                <a:schemeClr val="dk2"/>
              </a:buClr>
              <a:buFont typeface="Roboto Light"/>
              <a:buNone/>
              <a:defRPr sz="800" b="1" i="0" u="none" strike="noStrike" cap="none">
                <a:solidFill>
                  <a:srgbClr val="FFFFFF"/>
                </a:solidFill>
                <a:latin typeface="Roboto"/>
                <a:ea typeface="Roboto"/>
                <a:cs typeface="Roboto"/>
                <a:sym typeface="Roboto"/>
              </a:defRPr>
            </a:lvl4pPr>
            <a:lvl5pPr marL="0" marR="0" lvl="4" indent="0" rtl="0">
              <a:lnSpc>
                <a:spcPct val="100000"/>
              </a:lnSpc>
              <a:spcBef>
                <a:spcPts val="0"/>
              </a:spcBef>
              <a:spcAft>
                <a:spcPts val="0"/>
              </a:spcAft>
              <a:buClr>
                <a:schemeClr val="dk2"/>
              </a:buClr>
              <a:buFont typeface="Roboto Light"/>
              <a:buNone/>
              <a:defRPr sz="800" b="1" i="0" u="none" strike="noStrike" cap="none">
                <a:solidFill>
                  <a:srgbClr val="FFFFFF"/>
                </a:solidFill>
                <a:latin typeface="Roboto"/>
                <a:ea typeface="Roboto"/>
                <a:cs typeface="Roboto"/>
                <a:sym typeface="Roboto"/>
              </a:defRPr>
            </a:lvl5pPr>
            <a:lvl6pPr marL="0" marR="0" lvl="5" indent="0" rtl="0">
              <a:lnSpc>
                <a:spcPct val="100000"/>
              </a:lnSpc>
              <a:spcBef>
                <a:spcPts val="0"/>
              </a:spcBef>
              <a:spcAft>
                <a:spcPts val="0"/>
              </a:spcAft>
              <a:buClr>
                <a:schemeClr val="dk2"/>
              </a:buClr>
              <a:buFont typeface="Roboto Light"/>
              <a:buNone/>
              <a:defRPr sz="800" b="1" i="0" u="none" strike="noStrike" cap="none">
                <a:solidFill>
                  <a:srgbClr val="FFFFFF"/>
                </a:solidFill>
                <a:latin typeface="Roboto"/>
                <a:ea typeface="Roboto"/>
                <a:cs typeface="Roboto"/>
                <a:sym typeface="Roboto"/>
              </a:defRPr>
            </a:lvl6pPr>
            <a:lvl7pPr marL="0" marR="0" lvl="6" indent="0" rtl="0">
              <a:lnSpc>
                <a:spcPct val="100000"/>
              </a:lnSpc>
              <a:spcBef>
                <a:spcPts val="0"/>
              </a:spcBef>
              <a:spcAft>
                <a:spcPts val="0"/>
              </a:spcAft>
              <a:buClr>
                <a:schemeClr val="dk2"/>
              </a:buClr>
              <a:buFont typeface="Roboto Light"/>
              <a:buNone/>
              <a:defRPr sz="800" b="1" i="0" u="none" strike="noStrike" cap="none">
                <a:solidFill>
                  <a:srgbClr val="FFFFFF"/>
                </a:solidFill>
                <a:latin typeface="Roboto"/>
                <a:ea typeface="Roboto"/>
                <a:cs typeface="Roboto"/>
                <a:sym typeface="Roboto"/>
              </a:defRPr>
            </a:lvl7pPr>
            <a:lvl8pPr marL="0" marR="0" lvl="7" indent="0" rtl="0">
              <a:lnSpc>
                <a:spcPct val="100000"/>
              </a:lnSpc>
              <a:spcBef>
                <a:spcPts val="0"/>
              </a:spcBef>
              <a:spcAft>
                <a:spcPts val="0"/>
              </a:spcAft>
              <a:buClr>
                <a:schemeClr val="dk2"/>
              </a:buClr>
              <a:buFont typeface="Roboto Light"/>
              <a:buNone/>
              <a:defRPr sz="800" b="1" i="0" u="none" strike="noStrike" cap="none">
                <a:solidFill>
                  <a:srgbClr val="FFFFFF"/>
                </a:solidFill>
                <a:latin typeface="Roboto"/>
                <a:ea typeface="Roboto"/>
                <a:cs typeface="Roboto"/>
                <a:sym typeface="Roboto"/>
              </a:defRPr>
            </a:lvl8pPr>
            <a:lvl9pPr marL="0" marR="0" lvl="8" indent="0" rtl="0">
              <a:lnSpc>
                <a:spcPct val="100000"/>
              </a:lnSpc>
              <a:spcBef>
                <a:spcPts val="0"/>
              </a:spcBef>
              <a:spcAft>
                <a:spcPts val="0"/>
              </a:spcAft>
              <a:buClr>
                <a:schemeClr val="dk2"/>
              </a:buClr>
              <a:buFont typeface="Roboto Light"/>
              <a:buNone/>
              <a:defRPr sz="800" b="1" i="0" u="none" strike="noStrike" cap="none">
                <a:solidFill>
                  <a:srgbClr val="FFFFFF"/>
                </a:solidFill>
                <a:latin typeface="Roboto"/>
                <a:ea typeface="Roboto"/>
                <a:cs typeface="Roboto"/>
                <a:sym typeface="Roboto"/>
              </a:defRPr>
            </a:lvl9pPr>
          </a:lstStyle>
          <a:p>
            <a:pPr algn="l"/>
            <a:fld id="{00000000-1234-1234-1234-123412341234}" type="slidenum">
              <a:rPr lang="en" smtClean="0"/>
              <a:pPr algn="l"/>
              <a:t>‹#›</a:t>
            </a:fld>
            <a:endParaRPr lang="en"/>
          </a:p>
        </p:txBody>
      </p:sp>
      <p:sp>
        <p:nvSpPr>
          <p:cNvPr id="185" name="Google Shape;185;p31"/>
          <p:cNvSpPr txBox="1"/>
          <p:nvPr/>
        </p:nvSpPr>
        <p:spPr>
          <a:xfrm>
            <a:off x="8351399" y="6456167"/>
            <a:ext cx="3746800" cy="331600"/>
          </a:xfrm>
          <a:prstGeom prst="rect">
            <a:avLst/>
          </a:prstGeom>
          <a:noFill/>
          <a:ln>
            <a:noFill/>
          </a:ln>
        </p:spPr>
        <p:txBody>
          <a:bodyPr spcFirstLastPara="1" wrap="square" lIns="121900" tIns="121900" rIns="121900" bIns="121900" anchor="ctr" anchorCtr="0">
            <a:noAutofit/>
          </a:bodyPr>
          <a:lstStyle/>
          <a:p>
            <a:pPr marL="0" lvl="0" indent="0" algn="r" rtl="0">
              <a:spcBef>
                <a:spcPts val="0"/>
              </a:spcBef>
              <a:spcAft>
                <a:spcPts val="0"/>
              </a:spcAft>
              <a:buNone/>
            </a:pPr>
            <a:r>
              <a:rPr lang="en" sz="800">
                <a:solidFill>
                  <a:srgbClr val="959CA5"/>
                </a:solidFill>
                <a:latin typeface="Google Sans"/>
                <a:ea typeface="Google Sans"/>
                <a:cs typeface="Google Sans"/>
                <a:sym typeface="Google Sans"/>
              </a:rPr>
              <a:t>©2021 Google. Confidential and proprietary.</a:t>
            </a:r>
            <a:endParaRPr sz="800">
              <a:solidFill>
                <a:srgbClr val="959CA5"/>
              </a:solidFill>
              <a:latin typeface="Google Sans"/>
              <a:ea typeface="Google Sans"/>
              <a:cs typeface="Google Sans"/>
              <a:sym typeface="Google Sans"/>
            </a:endParaRPr>
          </a:p>
        </p:txBody>
      </p:sp>
      <p:pic>
        <p:nvPicPr>
          <p:cNvPr id="186" name="Google Shape;186;p31"/>
          <p:cNvPicPr preferRelativeResize="0"/>
          <p:nvPr/>
        </p:nvPicPr>
        <p:blipFill>
          <a:blip r:embed="rId2">
            <a:alphaModFix/>
          </a:blip>
          <a:stretch>
            <a:fillRect/>
          </a:stretch>
        </p:blipFill>
        <p:spPr>
          <a:xfrm>
            <a:off x="248331" y="6477465"/>
            <a:ext cx="1133268" cy="289001"/>
          </a:xfrm>
          <a:prstGeom prst="rect">
            <a:avLst/>
          </a:prstGeom>
          <a:noFill/>
          <a:ln>
            <a:noFill/>
          </a:ln>
        </p:spPr>
      </p:pic>
    </p:spTree>
    <p:extLst>
      <p:ext uri="{BB962C8B-B14F-4D97-AF65-F5344CB8AC3E}">
        <p14:creationId xmlns:p14="http://schemas.microsoft.com/office/powerpoint/2010/main" val="25397446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4BD2439-FFF5-423A-80AA-D5E25FA53DE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42412841-B306-4687-B7D0-AD03FF2F8282}"/>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518B7100-C5EC-4EA9-8FBA-175C25D947BD}"/>
              </a:ext>
            </a:extLst>
          </p:cNvPr>
          <p:cNvSpPr>
            <a:spLocks noGrp="1"/>
          </p:cNvSpPr>
          <p:nvPr>
            <p:ph type="dt" sz="half" idx="10"/>
          </p:nvPr>
        </p:nvSpPr>
        <p:spPr/>
        <p:txBody>
          <a:bodyPr/>
          <a:lstStyle/>
          <a:p>
            <a:fld id="{23760E25-0C80-436B-A866-97236F233836}" type="datetimeFigureOut">
              <a:rPr lang="en-US" smtClean="0"/>
              <a:t>1/24/2023</a:t>
            </a:fld>
            <a:endParaRPr lang="en-US"/>
          </a:p>
        </p:txBody>
      </p:sp>
      <p:sp>
        <p:nvSpPr>
          <p:cNvPr id="5" name="Footer Placeholder 4">
            <a:extLst>
              <a:ext uri="{FF2B5EF4-FFF2-40B4-BE49-F238E27FC236}">
                <a16:creationId xmlns:a16="http://schemas.microsoft.com/office/drawing/2014/main" xmlns="" id="{33650D34-6D95-4AC0-9EAE-87A8038C6FB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131D31ED-51F0-498F-BEDC-8A6DCF72B7F7}"/>
              </a:ext>
            </a:extLst>
          </p:cNvPr>
          <p:cNvSpPr>
            <a:spLocks noGrp="1"/>
          </p:cNvSpPr>
          <p:nvPr>
            <p:ph type="sldNum" sz="quarter" idx="12"/>
          </p:nvPr>
        </p:nvSpPr>
        <p:spPr/>
        <p:txBody>
          <a:bodyPr/>
          <a:lstStyle/>
          <a:p>
            <a:fld id="{718E86BB-3A54-48CA-8207-1DFB940EA106}" type="slidenum">
              <a:rPr lang="en-US" smtClean="0"/>
              <a:t>‹#›</a:t>
            </a:fld>
            <a:endParaRPr lang="en-US"/>
          </a:p>
        </p:txBody>
      </p:sp>
    </p:spTree>
    <p:extLst>
      <p:ext uri="{BB962C8B-B14F-4D97-AF65-F5344CB8AC3E}">
        <p14:creationId xmlns:p14="http://schemas.microsoft.com/office/powerpoint/2010/main" val="34837410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5772704-9489-4C1E-A1FD-2145E61F278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E29B8889-6AB3-405C-8451-F0E70DE8152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xmlns="" id="{F5BF4631-AC1F-42D1-981E-88FFADC98812}"/>
              </a:ext>
            </a:extLst>
          </p:cNvPr>
          <p:cNvSpPr>
            <a:spLocks noGrp="1"/>
          </p:cNvSpPr>
          <p:nvPr>
            <p:ph type="dt" sz="half" idx="10"/>
          </p:nvPr>
        </p:nvSpPr>
        <p:spPr/>
        <p:txBody>
          <a:bodyPr/>
          <a:lstStyle/>
          <a:p>
            <a:fld id="{23760E25-0C80-436B-A866-97236F233836}" type="datetimeFigureOut">
              <a:rPr lang="en-US" smtClean="0"/>
              <a:t>1/24/2023</a:t>
            </a:fld>
            <a:endParaRPr lang="en-US"/>
          </a:p>
        </p:txBody>
      </p:sp>
      <p:sp>
        <p:nvSpPr>
          <p:cNvPr id="5" name="Footer Placeholder 4">
            <a:extLst>
              <a:ext uri="{FF2B5EF4-FFF2-40B4-BE49-F238E27FC236}">
                <a16:creationId xmlns:a16="http://schemas.microsoft.com/office/drawing/2014/main" xmlns="" id="{78D932A3-F608-4442-9B44-A7AB39998AF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A1942312-AC25-4049-8E5A-171D9954D2CA}"/>
              </a:ext>
            </a:extLst>
          </p:cNvPr>
          <p:cNvSpPr>
            <a:spLocks noGrp="1"/>
          </p:cNvSpPr>
          <p:nvPr>
            <p:ph type="sldNum" sz="quarter" idx="12"/>
          </p:nvPr>
        </p:nvSpPr>
        <p:spPr/>
        <p:txBody>
          <a:bodyPr/>
          <a:lstStyle/>
          <a:p>
            <a:fld id="{718E86BB-3A54-48CA-8207-1DFB940EA106}" type="slidenum">
              <a:rPr lang="en-US" smtClean="0"/>
              <a:t>‹#›</a:t>
            </a:fld>
            <a:endParaRPr lang="en-US"/>
          </a:p>
        </p:txBody>
      </p:sp>
    </p:spTree>
    <p:extLst>
      <p:ext uri="{BB962C8B-B14F-4D97-AF65-F5344CB8AC3E}">
        <p14:creationId xmlns:p14="http://schemas.microsoft.com/office/powerpoint/2010/main" val="22358818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462FDBA-660E-46EE-80FA-4AC4AC5E26A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4B451E16-0DB5-425C-A668-F0E2AC58082E}"/>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76E8B1B5-F0D8-49B4-BB1B-4F04B4FDD1D7}"/>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C5D5D72C-0DA0-4141-8CA5-BB165ED4E2B3}"/>
              </a:ext>
            </a:extLst>
          </p:cNvPr>
          <p:cNvSpPr>
            <a:spLocks noGrp="1"/>
          </p:cNvSpPr>
          <p:nvPr>
            <p:ph type="dt" sz="half" idx="10"/>
          </p:nvPr>
        </p:nvSpPr>
        <p:spPr/>
        <p:txBody>
          <a:bodyPr/>
          <a:lstStyle/>
          <a:p>
            <a:fld id="{23760E25-0C80-436B-A866-97236F233836}" type="datetimeFigureOut">
              <a:rPr lang="en-US" smtClean="0"/>
              <a:t>1/24/2023</a:t>
            </a:fld>
            <a:endParaRPr lang="en-US"/>
          </a:p>
        </p:txBody>
      </p:sp>
      <p:sp>
        <p:nvSpPr>
          <p:cNvPr id="6" name="Footer Placeholder 5">
            <a:extLst>
              <a:ext uri="{FF2B5EF4-FFF2-40B4-BE49-F238E27FC236}">
                <a16:creationId xmlns:a16="http://schemas.microsoft.com/office/drawing/2014/main" xmlns="" id="{568E03F0-9AD0-4D74-BDF6-11204B23ADE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C45F7A20-EF91-4785-BE20-EE9789B509A5}"/>
              </a:ext>
            </a:extLst>
          </p:cNvPr>
          <p:cNvSpPr>
            <a:spLocks noGrp="1"/>
          </p:cNvSpPr>
          <p:nvPr>
            <p:ph type="sldNum" sz="quarter" idx="12"/>
          </p:nvPr>
        </p:nvSpPr>
        <p:spPr/>
        <p:txBody>
          <a:bodyPr/>
          <a:lstStyle/>
          <a:p>
            <a:fld id="{718E86BB-3A54-48CA-8207-1DFB940EA106}" type="slidenum">
              <a:rPr lang="en-US" smtClean="0"/>
              <a:t>‹#›</a:t>
            </a:fld>
            <a:endParaRPr lang="en-US"/>
          </a:p>
        </p:txBody>
      </p:sp>
    </p:spTree>
    <p:extLst>
      <p:ext uri="{BB962C8B-B14F-4D97-AF65-F5344CB8AC3E}">
        <p14:creationId xmlns:p14="http://schemas.microsoft.com/office/powerpoint/2010/main" val="17944905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B5DB25E-69A0-460B-85CA-CB5A1D1A564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76D90A6D-2D72-40C1-8DF9-487C85FD94E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xmlns="" id="{BCAB7A4A-6C38-479E-9394-13D01BDE7420}"/>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3BDC735C-4F3F-49FD-A7EA-D70FA1CB973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xmlns="" id="{F9C0300E-EBE0-464F-8938-DC78227EA968}"/>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3E33E7CC-4797-4873-A440-9BE687750B05}"/>
              </a:ext>
            </a:extLst>
          </p:cNvPr>
          <p:cNvSpPr>
            <a:spLocks noGrp="1"/>
          </p:cNvSpPr>
          <p:nvPr>
            <p:ph type="dt" sz="half" idx="10"/>
          </p:nvPr>
        </p:nvSpPr>
        <p:spPr/>
        <p:txBody>
          <a:bodyPr/>
          <a:lstStyle/>
          <a:p>
            <a:fld id="{23760E25-0C80-436B-A866-97236F233836}" type="datetimeFigureOut">
              <a:rPr lang="en-US" smtClean="0"/>
              <a:t>1/24/2023</a:t>
            </a:fld>
            <a:endParaRPr lang="en-US"/>
          </a:p>
        </p:txBody>
      </p:sp>
      <p:sp>
        <p:nvSpPr>
          <p:cNvPr id="8" name="Footer Placeholder 7">
            <a:extLst>
              <a:ext uri="{FF2B5EF4-FFF2-40B4-BE49-F238E27FC236}">
                <a16:creationId xmlns:a16="http://schemas.microsoft.com/office/drawing/2014/main" xmlns="" id="{0CA836CB-7CCD-48DC-909B-6B518F8FEE2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320388E6-D8A2-4037-83E6-67AF78F488FF}"/>
              </a:ext>
            </a:extLst>
          </p:cNvPr>
          <p:cNvSpPr>
            <a:spLocks noGrp="1"/>
          </p:cNvSpPr>
          <p:nvPr>
            <p:ph type="sldNum" sz="quarter" idx="12"/>
          </p:nvPr>
        </p:nvSpPr>
        <p:spPr/>
        <p:txBody>
          <a:bodyPr/>
          <a:lstStyle/>
          <a:p>
            <a:fld id="{718E86BB-3A54-48CA-8207-1DFB940EA106}" type="slidenum">
              <a:rPr lang="en-US" smtClean="0"/>
              <a:t>‹#›</a:t>
            </a:fld>
            <a:endParaRPr lang="en-US"/>
          </a:p>
        </p:txBody>
      </p:sp>
    </p:spTree>
    <p:extLst>
      <p:ext uri="{BB962C8B-B14F-4D97-AF65-F5344CB8AC3E}">
        <p14:creationId xmlns:p14="http://schemas.microsoft.com/office/powerpoint/2010/main" val="26840433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D3F1D43-0F4C-4C80-B39D-140A5EC3388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69B84AB7-BCAB-40D8-BF9C-8708634FDED5}"/>
              </a:ext>
            </a:extLst>
          </p:cNvPr>
          <p:cNvSpPr>
            <a:spLocks noGrp="1"/>
          </p:cNvSpPr>
          <p:nvPr>
            <p:ph type="dt" sz="half" idx="10"/>
          </p:nvPr>
        </p:nvSpPr>
        <p:spPr/>
        <p:txBody>
          <a:bodyPr/>
          <a:lstStyle/>
          <a:p>
            <a:fld id="{23760E25-0C80-436B-A866-97236F233836}" type="datetimeFigureOut">
              <a:rPr lang="en-US" smtClean="0"/>
              <a:t>1/24/2023</a:t>
            </a:fld>
            <a:endParaRPr lang="en-US"/>
          </a:p>
        </p:txBody>
      </p:sp>
      <p:sp>
        <p:nvSpPr>
          <p:cNvPr id="4" name="Footer Placeholder 3">
            <a:extLst>
              <a:ext uri="{FF2B5EF4-FFF2-40B4-BE49-F238E27FC236}">
                <a16:creationId xmlns:a16="http://schemas.microsoft.com/office/drawing/2014/main" xmlns="" id="{891230A2-3C7E-48B6-9B64-10D09794CF5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061A4F72-5231-40E9-895E-E4A39890CC9C}"/>
              </a:ext>
            </a:extLst>
          </p:cNvPr>
          <p:cNvSpPr>
            <a:spLocks noGrp="1"/>
          </p:cNvSpPr>
          <p:nvPr>
            <p:ph type="sldNum" sz="quarter" idx="12"/>
          </p:nvPr>
        </p:nvSpPr>
        <p:spPr/>
        <p:txBody>
          <a:bodyPr/>
          <a:lstStyle/>
          <a:p>
            <a:fld id="{718E86BB-3A54-48CA-8207-1DFB940EA106}" type="slidenum">
              <a:rPr lang="en-US" smtClean="0"/>
              <a:t>‹#›</a:t>
            </a:fld>
            <a:endParaRPr lang="en-US"/>
          </a:p>
        </p:txBody>
      </p:sp>
    </p:spTree>
    <p:extLst>
      <p:ext uri="{BB962C8B-B14F-4D97-AF65-F5344CB8AC3E}">
        <p14:creationId xmlns:p14="http://schemas.microsoft.com/office/powerpoint/2010/main" val="38406584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29CF92C5-589D-4A20-913C-CF2189A7B9A0}"/>
              </a:ext>
            </a:extLst>
          </p:cNvPr>
          <p:cNvSpPr>
            <a:spLocks noGrp="1"/>
          </p:cNvSpPr>
          <p:nvPr>
            <p:ph type="dt" sz="half" idx="10"/>
          </p:nvPr>
        </p:nvSpPr>
        <p:spPr/>
        <p:txBody>
          <a:bodyPr/>
          <a:lstStyle/>
          <a:p>
            <a:fld id="{23760E25-0C80-436B-A866-97236F233836}" type="datetimeFigureOut">
              <a:rPr lang="en-US" smtClean="0"/>
              <a:t>1/24/2023</a:t>
            </a:fld>
            <a:endParaRPr lang="en-US"/>
          </a:p>
        </p:txBody>
      </p:sp>
      <p:sp>
        <p:nvSpPr>
          <p:cNvPr id="3" name="Footer Placeholder 2">
            <a:extLst>
              <a:ext uri="{FF2B5EF4-FFF2-40B4-BE49-F238E27FC236}">
                <a16:creationId xmlns:a16="http://schemas.microsoft.com/office/drawing/2014/main" xmlns="" id="{6773817D-CA9E-430B-A48A-46420FFF7AF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664A4BF8-6ED5-4621-8F48-6FB2C3093AD7}"/>
              </a:ext>
            </a:extLst>
          </p:cNvPr>
          <p:cNvSpPr>
            <a:spLocks noGrp="1"/>
          </p:cNvSpPr>
          <p:nvPr>
            <p:ph type="sldNum" sz="quarter" idx="12"/>
          </p:nvPr>
        </p:nvSpPr>
        <p:spPr/>
        <p:txBody>
          <a:bodyPr/>
          <a:lstStyle/>
          <a:p>
            <a:fld id="{718E86BB-3A54-48CA-8207-1DFB940EA106}" type="slidenum">
              <a:rPr lang="en-US" smtClean="0"/>
              <a:t>‹#›</a:t>
            </a:fld>
            <a:endParaRPr lang="en-US"/>
          </a:p>
        </p:txBody>
      </p:sp>
    </p:spTree>
    <p:extLst>
      <p:ext uri="{BB962C8B-B14F-4D97-AF65-F5344CB8AC3E}">
        <p14:creationId xmlns:p14="http://schemas.microsoft.com/office/powerpoint/2010/main" val="32854423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F3F7355-DD2A-4A5D-94A6-86E7B40DCC4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06794F2E-D939-4D2D-8ECE-86A8F2FDA3B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808B2865-5FE0-4167-8BD6-29F4B868369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45A08A12-13F4-48E6-87DE-B6BEC01FF616}"/>
              </a:ext>
            </a:extLst>
          </p:cNvPr>
          <p:cNvSpPr>
            <a:spLocks noGrp="1"/>
          </p:cNvSpPr>
          <p:nvPr>
            <p:ph type="dt" sz="half" idx="10"/>
          </p:nvPr>
        </p:nvSpPr>
        <p:spPr/>
        <p:txBody>
          <a:bodyPr/>
          <a:lstStyle/>
          <a:p>
            <a:fld id="{23760E25-0C80-436B-A866-97236F233836}" type="datetimeFigureOut">
              <a:rPr lang="en-US" smtClean="0"/>
              <a:t>1/24/2023</a:t>
            </a:fld>
            <a:endParaRPr lang="en-US"/>
          </a:p>
        </p:txBody>
      </p:sp>
      <p:sp>
        <p:nvSpPr>
          <p:cNvPr id="6" name="Footer Placeholder 5">
            <a:extLst>
              <a:ext uri="{FF2B5EF4-FFF2-40B4-BE49-F238E27FC236}">
                <a16:creationId xmlns:a16="http://schemas.microsoft.com/office/drawing/2014/main" xmlns="" id="{DFEDB48F-6CDE-45E3-AEEA-5306A7E32A5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6DAADF9D-0606-4B2B-BE3C-73DBC269C388}"/>
              </a:ext>
            </a:extLst>
          </p:cNvPr>
          <p:cNvSpPr>
            <a:spLocks noGrp="1"/>
          </p:cNvSpPr>
          <p:nvPr>
            <p:ph type="sldNum" sz="quarter" idx="12"/>
          </p:nvPr>
        </p:nvSpPr>
        <p:spPr/>
        <p:txBody>
          <a:bodyPr/>
          <a:lstStyle/>
          <a:p>
            <a:fld id="{718E86BB-3A54-48CA-8207-1DFB940EA106}" type="slidenum">
              <a:rPr lang="en-US" smtClean="0"/>
              <a:t>‹#›</a:t>
            </a:fld>
            <a:endParaRPr lang="en-US"/>
          </a:p>
        </p:txBody>
      </p:sp>
    </p:spTree>
    <p:extLst>
      <p:ext uri="{BB962C8B-B14F-4D97-AF65-F5344CB8AC3E}">
        <p14:creationId xmlns:p14="http://schemas.microsoft.com/office/powerpoint/2010/main" val="23825824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54A7B9B-9724-43BA-9526-79CC7AC6F24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CF85F593-7ACB-42B3-8CE3-8221538A036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FC7BCF97-5076-4BAC-BB7A-EFCC2A322C1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40FC73CB-AE1E-44A9-A425-EAD19B531EDD}"/>
              </a:ext>
            </a:extLst>
          </p:cNvPr>
          <p:cNvSpPr>
            <a:spLocks noGrp="1"/>
          </p:cNvSpPr>
          <p:nvPr>
            <p:ph type="dt" sz="half" idx="10"/>
          </p:nvPr>
        </p:nvSpPr>
        <p:spPr/>
        <p:txBody>
          <a:bodyPr/>
          <a:lstStyle/>
          <a:p>
            <a:fld id="{23760E25-0C80-436B-A866-97236F233836}" type="datetimeFigureOut">
              <a:rPr lang="en-US" smtClean="0"/>
              <a:t>1/24/2023</a:t>
            </a:fld>
            <a:endParaRPr lang="en-US"/>
          </a:p>
        </p:txBody>
      </p:sp>
      <p:sp>
        <p:nvSpPr>
          <p:cNvPr id="6" name="Footer Placeholder 5">
            <a:extLst>
              <a:ext uri="{FF2B5EF4-FFF2-40B4-BE49-F238E27FC236}">
                <a16:creationId xmlns:a16="http://schemas.microsoft.com/office/drawing/2014/main" xmlns="" id="{F1EE908C-EA70-43E4-9933-F1330C84D85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71C8D6EB-E3B2-49CB-9092-34BC9CB3FFC5}"/>
              </a:ext>
            </a:extLst>
          </p:cNvPr>
          <p:cNvSpPr>
            <a:spLocks noGrp="1"/>
          </p:cNvSpPr>
          <p:nvPr>
            <p:ph type="sldNum" sz="quarter" idx="12"/>
          </p:nvPr>
        </p:nvSpPr>
        <p:spPr/>
        <p:txBody>
          <a:bodyPr/>
          <a:lstStyle/>
          <a:p>
            <a:fld id="{718E86BB-3A54-48CA-8207-1DFB940EA106}" type="slidenum">
              <a:rPr lang="en-US" smtClean="0"/>
              <a:t>‹#›</a:t>
            </a:fld>
            <a:endParaRPr lang="en-US"/>
          </a:p>
        </p:txBody>
      </p:sp>
    </p:spTree>
    <p:extLst>
      <p:ext uri="{BB962C8B-B14F-4D97-AF65-F5344CB8AC3E}">
        <p14:creationId xmlns:p14="http://schemas.microsoft.com/office/powerpoint/2010/main" val="883276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C76FAD47-B028-43E8-B663-6107BF44BA8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C5729CDE-6021-4A9D-A53A-D932D0388A9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13F5C4F2-2B33-41F5-BC61-13DC49CDD18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760E25-0C80-436B-A866-97236F233836}" type="datetimeFigureOut">
              <a:rPr lang="en-US" smtClean="0"/>
              <a:t>1/24/2023</a:t>
            </a:fld>
            <a:endParaRPr lang="en-US"/>
          </a:p>
        </p:txBody>
      </p:sp>
      <p:sp>
        <p:nvSpPr>
          <p:cNvPr id="5" name="Footer Placeholder 4">
            <a:extLst>
              <a:ext uri="{FF2B5EF4-FFF2-40B4-BE49-F238E27FC236}">
                <a16:creationId xmlns:a16="http://schemas.microsoft.com/office/drawing/2014/main" xmlns="" id="{024F853D-AB8B-4237-98FA-0BD0F51A49F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3E7689E1-5FC2-4360-8D45-80057F59A81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8E86BB-3A54-48CA-8207-1DFB940EA106}" type="slidenum">
              <a:rPr lang="en-US" smtClean="0"/>
              <a:t>‹#›</a:t>
            </a:fld>
            <a:endParaRPr lang="en-US"/>
          </a:p>
        </p:txBody>
      </p:sp>
    </p:spTree>
    <p:extLst>
      <p:ext uri="{BB962C8B-B14F-4D97-AF65-F5344CB8AC3E}">
        <p14:creationId xmlns:p14="http://schemas.microsoft.com/office/powerpoint/2010/main" val="4271857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13.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notesSlide" Target="../notesSlides/notesSlide4.xml"/><Relationship Id="rId1" Type="http://schemas.openxmlformats.org/officeDocument/2006/relationships/slideLayout" Target="../slideLayouts/slideLayout13.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6.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15.png"/><Relationship Id="rId7" Type="http://schemas.openxmlformats.org/officeDocument/2006/relationships/image" Target="../media/image19.png"/><Relationship Id="rId2" Type="http://schemas.openxmlformats.org/officeDocument/2006/relationships/notesSlide" Target="../notesSlides/notesSlide5.xml"/><Relationship Id="rId1" Type="http://schemas.openxmlformats.org/officeDocument/2006/relationships/slideLayout" Target="../slideLayouts/slideLayout13.xml"/><Relationship Id="rId6" Type="http://schemas.openxmlformats.org/officeDocument/2006/relationships/image" Target="../media/image18.png"/><Relationship Id="rId5" Type="http://schemas.openxmlformats.org/officeDocument/2006/relationships/image" Target="../media/image17.png"/><Relationship Id="rId4" Type="http://schemas.openxmlformats.org/officeDocument/2006/relationships/image" Target="../media/image16.png"/></Relationships>
</file>

<file path=ppt/slides/_rels/slide7.xml.rels><?xml version="1.0" encoding="UTF-8" standalone="yes"?>
<Relationships xmlns="http://schemas.openxmlformats.org/package/2006/relationships"><Relationship Id="rId8" Type="http://schemas.openxmlformats.org/officeDocument/2006/relationships/image" Target="../media/image25.png"/><Relationship Id="rId3" Type="http://schemas.openxmlformats.org/officeDocument/2006/relationships/image" Target="../media/image20.png"/><Relationship Id="rId7" Type="http://schemas.openxmlformats.org/officeDocument/2006/relationships/image" Target="../media/image24.png"/><Relationship Id="rId2" Type="http://schemas.openxmlformats.org/officeDocument/2006/relationships/notesSlide" Target="../notesSlides/notesSlide6.xml"/><Relationship Id="rId1" Type="http://schemas.openxmlformats.org/officeDocument/2006/relationships/slideLayout" Target="../slideLayouts/slideLayout13.xml"/><Relationship Id="rId6" Type="http://schemas.openxmlformats.org/officeDocument/2006/relationships/image" Target="../media/image23.png"/><Relationship Id="rId5" Type="http://schemas.openxmlformats.org/officeDocument/2006/relationships/image" Target="../media/image22.png"/><Relationship Id="rId4" Type="http://schemas.openxmlformats.org/officeDocument/2006/relationships/image" Target="../media/image21.png"/></Relationships>
</file>

<file path=ppt/slides/_rels/slide8.xml.rels><?xml version="1.0" encoding="UTF-8" standalone="yes"?>
<Relationships xmlns="http://schemas.openxmlformats.org/package/2006/relationships"><Relationship Id="rId3" Type="http://schemas.openxmlformats.org/officeDocument/2006/relationships/hyperlink" Target="http://googlecerts.biginterview.com/" TargetMode="External"/><Relationship Id="rId2" Type="http://schemas.openxmlformats.org/officeDocument/2006/relationships/notesSlide" Target="../notesSlides/notesSlide7.xml"/><Relationship Id="rId1" Type="http://schemas.openxmlformats.org/officeDocument/2006/relationships/slideLayout" Target="../slideLayouts/slideLayout14.xml"/><Relationship Id="rId6" Type="http://schemas.openxmlformats.org/officeDocument/2006/relationships/hyperlink" Target="http://www.careercircle.com/campaign/coursera" TargetMode="External"/><Relationship Id="rId5" Type="http://schemas.openxmlformats.org/officeDocument/2006/relationships/hyperlink" Target="https://grow.google/certificates/interview-warmup" TargetMode="External"/><Relationship Id="rId4" Type="http://schemas.openxmlformats.org/officeDocument/2006/relationships/hyperlink" Target="https://googlecerts.courserajobplatform.org/" TargetMode="External"/></Relationships>
</file>

<file path=ppt/slides/_rels/slide9.xml.rels><?xml version="1.0" encoding="UTF-8" standalone="yes"?>
<Relationships xmlns="http://schemas.openxmlformats.org/package/2006/relationships"><Relationship Id="rId8" Type="http://schemas.openxmlformats.org/officeDocument/2006/relationships/image" Target="../media/image29.png"/><Relationship Id="rId13" Type="http://schemas.openxmlformats.org/officeDocument/2006/relationships/image" Target="../media/image34.png"/><Relationship Id="rId18" Type="http://schemas.openxmlformats.org/officeDocument/2006/relationships/image" Target="../media/image39.png"/><Relationship Id="rId3" Type="http://schemas.openxmlformats.org/officeDocument/2006/relationships/hyperlink" Target="http://grow.google/employers" TargetMode="External"/><Relationship Id="rId7" Type="http://schemas.openxmlformats.org/officeDocument/2006/relationships/image" Target="../media/image28.png"/><Relationship Id="rId12" Type="http://schemas.openxmlformats.org/officeDocument/2006/relationships/image" Target="../media/image33.png"/><Relationship Id="rId17" Type="http://schemas.openxmlformats.org/officeDocument/2006/relationships/image" Target="../media/image38.jpg"/><Relationship Id="rId2" Type="http://schemas.openxmlformats.org/officeDocument/2006/relationships/notesSlide" Target="../notesSlides/notesSlide8.xml"/><Relationship Id="rId16" Type="http://schemas.openxmlformats.org/officeDocument/2006/relationships/image" Target="../media/image37.jpg"/><Relationship Id="rId20" Type="http://schemas.openxmlformats.org/officeDocument/2006/relationships/image" Target="../media/image41.png"/><Relationship Id="rId1" Type="http://schemas.openxmlformats.org/officeDocument/2006/relationships/slideLayout" Target="../slideLayouts/slideLayout14.xml"/><Relationship Id="rId6" Type="http://schemas.openxmlformats.org/officeDocument/2006/relationships/image" Target="../media/image27.png"/><Relationship Id="rId11" Type="http://schemas.openxmlformats.org/officeDocument/2006/relationships/image" Target="../media/image32.png"/><Relationship Id="rId5" Type="http://schemas.openxmlformats.org/officeDocument/2006/relationships/image" Target="../media/image26.png"/><Relationship Id="rId15" Type="http://schemas.openxmlformats.org/officeDocument/2006/relationships/image" Target="../media/image36.png"/><Relationship Id="rId10" Type="http://schemas.openxmlformats.org/officeDocument/2006/relationships/image" Target="../media/image31.jpg"/><Relationship Id="rId19" Type="http://schemas.openxmlformats.org/officeDocument/2006/relationships/image" Target="../media/image40.png"/><Relationship Id="rId4" Type="http://schemas.openxmlformats.org/officeDocument/2006/relationships/hyperlink" Target="https://drive.google.com/file/d/1x9nbZAWTLiwWT0_MUkfOTqy4nFKL_OEg/view?usp=sharing" TargetMode="External"/><Relationship Id="rId9" Type="http://schemas.openxmlformats.org/officeDocument/2006/relationships/image" Target="../media/image30.png"/><Relationship Id="rId14" Type="http://schemas.openxmlformats.org/officeDocument/2006/relationships/image" Target="../media/image3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F1F5105-88BB-459F-9DBC-CF05DD5078B3}"/>
              </a:ext>
            </a:extLst>
          </p:cNvPr>
          <p:cNvSpPr>
            <a:spLocks noGrp="1"/>
          </p:cNvSpPr>
          <p:nvPr>
            <p:ph type="ctrTitle"/>
          </p:nvPr>
        </p:nvSpPr>
        <p:spPr/>
        <p:txBody>
          <a:bodyPr/>
          <a:lstStyle/>
          <a:p>
            <a:r>
              <a:rPr lang="en-US" dirty="0"/>
              <a:t>Google Certificates</a:t>
            </a:r>
            <a:br>
              <a:rPr lang="en-US" dirty="0"/>
            </a:br>
            <a:endParaRPr lang="en-US" dirty="0"/>
          </a:p>
        </p:txBody>
      </p:sp>
      <p:sp>
        <p:nvSpPr>
          <p:cNvPr id="3" name="Subtitle 2">
            <a:extLst>
              <a:ext uri="{FF2B5EF4-FFF2-40B4-BE49-F238E27FC236}">
                <a16:creationId xmlns:a16="http://schemas.microsoft.com/office/drawing/2014/main" xmlns="" id="{97FD00F6-781C-4855-BABC-EEF1FF194676}"/>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6835886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449"/>
        <p:cNvGrpSpPr/>
        <p:nvPr/>
      </p:nvGrpSpPr>
      <p:grpSpPr>
        <a:xfrm>
          <a:off x="0" y="0"/>
          <a:ext cx="0" cy="0"/>
          <a:chOff x="0" y="0"/>
          <a:chExt cx="0" cy="0"/>
        </a:xfrm>
      </p:grpSpPr>
      <p:sp>
        <p:nvSpPr>
          <p:cNvPr id="450" name="Google Shape;450;p83"/>
          <p:cNvSpPr txBox="1">
            <a:spLocks noGrp="1"/>
          </p:cNvSpPr>
          <p:nvPr>
            <p:ph type="title"/>
          </p:nvPr>
        </p:nvSpPr>
        <p:spPr>
          <a:xfrm>
            <a:off x="337867" y="539533"/>
            <a:ext cx="5234000" cy="763600"/>
          </a:xfrm>
          <a:prstGeom prst="rect">
            <a:avLst/>
          </a:prstGeom>
        </p:spPr>
        <p:txBody>
          <a:bodyPr spcFirstLastPara="1" vert="horz" wrap="square" lIns="121900" tIns="121900" rIns="121900" bIns="121900" rtlCol="0" anchor="t" anchorCtr="0">
            <a:noAutofit/>
          </a:bodyPr>
          <a:lstStyle/>
          <a:p>
            <a:pPr algn="l"/>
            <a:r>
              <a:rPr lang="en" sz="4933" b="0">
                <a:solidFill>
                  <a:srgbClr val="000000"/>
                </a:solidFill>
              </a:rPr>
              <a:t>What are  </a:t>
            </a:r>
            <a:br>
              <a:rPr lang="en" sz="4933" b="0">
                <a:solidFill>
                  <a:srgbClr val="000000"/>
                </a:solidFill>
              </a:rPr>
            </a:br>
            <a:r>
              <a:rPr lang="en" sz="4933" b="0">
                <a:solidFill>
                  <a:srgbClr val="000000"/>
                </a:solidFill>
              </a:rPr>
              <a:t>Google Career </a:t>
            </a:r>
            <a:br>
              <a:rPr lang="en" sz="4933" b="0">
                <a:solidFill>
                  <a:srgbClr val="000000"/>
                </a:solidFill>
              </a:rPr>
            </a:br>
            <a:r>
              <a:rPr lang="en" sz="4933" b="0">
                <a:solidFill>
                  <a:srgbClr val="000000"/>
                </a:solidFill>
              </a:rPr>
              <a:t>Certificates?</a:t>
            </a:r>
            <a:endParaRPr sz="4933" b="0">
              <a:solidFill>
                <a:srgbClr val="000000"/>
              </a:solidFill>
            </a:endParaRPr>
          </a:p>
        </p:txBody>
      </p:sp>
      <p:sp>
        <p:nvSpPr>
          <p:cNvPr id="451" name="Google Shape;451;p83"/>
          <p:cNvSpPr txBox="1"/>
          <p:nvPr/>
        </p:nvSpPr>
        <p:spPr>
          <a:xfrm>
            <a:off x="388133" y="3053234"/>
            <a:ext cx="5847600" cy="4021317"/>
          </a:xfrm>
          <a:prstGeom prst="rect">
            <a:avLst/>
          </a:prstGeom>
          <a:noFill/>
          <a:ln>
            <a:noFill/>
          </a:ln>
        </p:spPr>
        <p:txBody>
          <a:bodyPr spcFirstLastPara="1" wrap="square" lIns="121900" tIns="121900" rIns="121900" bIns="121900" anchor="t" anchorCtr="0">
            <a:spAutoFit/>
          </a:bodyPr>
          <a:lstStyle/>
          <a:p>
            <a:pPr>
              <a:lnSpc>
                <a:spcPct val="115000"/>
              </a:lnSpc>
            </a:pPr>
            <a:r>
              <a:rPr lang="en" sz="1600">
                <a:solidFill>
                  <a:schemeClr val="dk1"/>
                </a:solidFill>
                <a:latin typeface="Google Sans"/>
                <a:ea typeface="Google Sans"/>
                <a:cs typeface="Google Sans"/>
                <a:sym typeface="Google Sans"/>
              </a:rPr>
              <a:t>Google Career Certificates provide job seekers with access to in-demand skills through job training without the need for a college degree or prior experience in the fields of</a:t>
            </a:r>
            <a:r>
              <a:rPr lang="en" sz="1600" b="1">
                <a:solidFill>
                  <a:schemeClr val="dk1"/>
                </a:solidFill>
                <a:latin typeface="Google Sans"/>
                <a:ea typeface="Google Sans"/>
                <a:cs typeface="Google Sans"/>
                <a:sym typeface="Google Sans"/>
              </a:rPr>
              <a:t> data analytics, digital marketing &amp; e-commerce, IT support, project management, or user experience (UX) design.</a:t>
            </a:r>
            <a:endParaRPr sz="1600">
              <a:solidFill>
                <a:schemeClr val="dk1"/>
              </a:solidFill>
              <a:latin typeface="Google Sans"/>
              <a:ea typeface="Google Sans"/>
              <a:cs typeface="Google Sans"/>
              <a:sym typeface="Google Sans"/>
            </a:endParaRPr>
          </a:p>
          <a:p>
            <a:pPr>
              <a:lnSpc>
                <a:spcPct val="115000"/>
              </a:lnSpc>
            </a:pPr>
            <a:endParaRPr sz="1600">
              <a:solidFill>
                <a:schemeClr val="dk1"/>
              </a:solidFill>
              <a:latin typeface="Google Sans"/>
              <a:ea typeface="Google Sans"/>
              <a:cs typeface="Google Sans"/>
              <a:sym typeface="Google Sans"/>
            </a:endParaRPr>
          </a:p>
          <a:p>
            <a:pPr>
              <a:lnSpc>
                <a:spcPct val="115000"/>
              </a:lnSpc>
              <a:buClr>
                <a:schemeClr val="dk1"/>
              </a:buClr>
              <a:buSzPts val="1100"/>
            </a:pPr>
            <a:r>
              <a:rPr lang="en" sz="1600">
                <a:solidFill>
                  <a:schemeClr val="dk1"/>
                </a:solidFill>
                <a:latin typeface="Google Sans"/>
                <a:ea typeface="Google Sans"/>
                <a:cs typeface="Google Sans"/>
                <a:sym typeface="Google Sans"/>
              </a:rPr>
              <a:t>These certificates are taught and developed by Google employees with decades of experience in these fields and are hands-on, practical, and rigorous. Learners can earn a certificate in three-to-six months part-time.</a:t>
            </a:r>
            <a:r>
              <a:rPr lang="en" sz="1467">
                <a:solidFill>
                  <a:schemeClr val="dk1"/>
                </a:solidFill>
                <a:latin typeface="Google Sans"/>
                <a:ea typeface="Google Sans"/>
                <a:cs typeface="Google Sans"/>
                <a:sym typeface="Google Sans"/>
              </a:rPr>
              <a:t> </a:t>
            </a:r>
            <a:endParaRPr sz="1467">
              <a:solidFill>
                <a:schemeClr val="dk1"/>
              </a:solidFill>
              <a:latin typeface="Google Sans"/>
              <a:ea typeface="Google Sans"/>
              <a:cs typeface="Google Sans"/>
              <a:sym typeface="Google Sans"/>
            </a:endParaRPr>
          </a:p>
          <a:p>
            <a:pPr>
              <a:lnSpc>
                <a:spcPct val="115000"/>
              </a:lnSpc>
              <a:buClr>
                <a:schemeClr val="dk1"/>
              </a:buClr>
              <a:buSzPts val="1100"/>
            </a:pPr>
            <a:endParaRPr sz="1333">
              <a:solidFill>
                <a:schemeClr val="dk1"/>
              </a:solidFill>
              <a:latin typeface="Google Sans"/>
              <a:ea typeface="Google Sans"/>
              <a:cs typeface="Google Sans"/>
              <a:sym typeface="Google Sans"/>
            </a:endParaRPr>
          </a:p>
          <a:p>
            <a:pPr>
              <a:lnSpc>
                <a:spcPct val="115000"/>
              </a:lnSpc>
              <a:buClr>
                <a:schemeClr val="dk1"/>
              </a:buClr>
              <a:buSzPts val="1100"/>
            </a:pPr>
            <a:endParaRPr sz="1333">
              <a:solidFill>
                <a:schemeClr val="dk1"/>
              </a:solidFill>
              <a:latin typeface="Google Sans"/>
              <a:ea typeface="Google Sans"/>
              <a:cs typeface="Google Sans"/>
              <a:sym typeface="Google Sans"/>
            </a:endParaRPr>
          </a:p>
          <a:p>
            <a:pPr>
              <a:lnSpc>
                <a:spcPct val="115000"/>
              </a:lnSpc>
              <a:buClr>
                <a:schemeClr val="dk1"/>
              </a:buClr>
              <a:buSzPts val="1100"/>
            </a:pPr>
            <a:endParaRPr sz="1333">
              <a:solidFill>
                <a:schemeClr val="dk1"/>
              </a:solidFill>
              <a:latin typeface="Google Sans"/>
              <a:ea typeface="Google Sans"/>
              <a:cs typeface="Google Sans"/>
              <a:sym typeface="Google Sans"/>
            </a:endParaRPr>
          </a:p>
          <a:p>
            <a:pPr>
              <a:lnSpc>
                <a:spcPct val="115000"/>
              </a:lnSpc>
              <a:buClr>
                <a:schemeClr val="dk1"/>
              </a:buClr>
              <a:buSzPts val="1100"/>
            </a:pPr>
            <a:endParaRPr sz="1333">
              <a:solidFill>
                <a:schemeClr val="dk1"/>
              </a:solidFill>
              <a:latin typeface="Google Sans"/>
              <a:ea typeface="Google Sans"/>
              <a:cs typeface="Google Sans"/>
              <a:sym typeface="Google Sans"/>
            </a:endParaRPr>
          </a:p>
        </p:txBody>
      </p:sp>
      <p:sp>
        <p:nvSpPr>
          <p:cNvPr id="452" name="Google Shape;452;p83"/>
          <p:cNvSpPr txBox="1"/>
          <p:nvPr/>
        </p:nvSpPr>
        <p:spPr>
          <a:xfrm>
            <a:off x="6423567" y="5668633"/>
            <a:ext cx="3949600" cy="595059"/>
          </a:xfrm>
          <a:prstGeom prst="rect">
            <a:avLst/>
          </a:prstGeom>
          <a:noFill/>
          <a:ln>
            <a:noFill/>
          </a:ln>
        </p:spPr>
        <p:txBody>
          <a:bodyPr spcFirstLastPara="1" wrap="square" lIns="121900" tIns="121900" rIns="121900" bIns="121900" anchor="t" anchorCtr="0">
            <a:spAutoFit/>
          </a:bodyPr>
          <a:lstStyle/>
          <a:p>
            <a:r>
              <a:rPr lang="en" sz="1200" b="1">
                <a:solidFill>
                  <a:srgbClr val="FFFFFF"/>
                </a:solidFill>
                <a:latin typeface="Google Sans"/>
                <a:ea typeface="Google Sans"/>
                <a:cs typeface="Google Sans"/>
                <a:sym typeface="Google Sans"/>
              </a:rPr>
              <a:t>Melinda Williams</a:t>
            </a:r>
            <a:endParaRPr sz="1200" b="1">
              <a:solidFill>
                <a:srgbClr val="FFFFFF"/>
              </a:solidFill>
              <a:latin typeface="Google Sans"/>
              <a:ea typeface="Google Sans"/>
              <a:cs typeface="Google Sans"/>
              <a:sym typeface="Google Sans"/>
            </a:endParaRPr>
          </a:p>
          <a:p>
            <a:r>
              <a:rPr lang="en" sz="1067">
                <a:solidFill>
                  <a:srgbClr val="FFFFFF"/>
                </a:solidFill>
                <a:latin typeface="Google Sans"/>
                <a:ea typeface="Google Sans"/>
                <a:cs typeface="Google Sans"/>
                <a:sym typeface="Google Sans"/>
              </a:rPr>
              <a:t>IT Support Certificate graduate</a:t>
            </a:r>
            <a:endParaRPr sz="1067">
              <a:solidFill>
                <a:srgbClr val="FFFFFF"/>
              </a:solidFill>
              <a:latin typeface="Google Sans"/>
              <a:ea typeface="Google Sans"/>
              <a:cs typeface="Google Sans"/>
              <a:sym typeface="Google Sans"/>
            </a:endParaRPr>
          </a:p>
        </p:txBody>
      </p:sp>
      <p:sp>
        <p:nvSpPr>
          <p:cNvPr id="453" name="Google Shape;453;p83"/>
          <p:cNvSpPr/>
          <p:nvPr/>
        </p:nvSpPr>
        <p:spPr>
          <a:xfrm>
            <a:off x="9392400" y="101600"/>
            <a:ext cx="1285200" cy="6558400"/>
          </a:xfrm>
          <a:prstGeom prst="rect">
            <a:avLst/>
          </a:prstGeom>
          <a:solidFill>
            <a:srgbClr val="FCFCFC"/>
          </a:solidFill>
          <a:ln>
            <a:noFill/>
          </a:ln>
        </p:spPr>
        <p:txBody>
          <a:bodyPr spcFirstLastPara="1" wrap="square" lIns="121900" tIns="121900" rIns="121900" bIns="121900" anchor="ctr" anchorCtr="0">
            <a:noAutofit/>
          </a:bodyPr>
          <a:lstStyle/>
          <a:p>
            <a:endParaRPr sz="2400"/>
          </a:p>
        </p:txBody>
      </p:sp>
      <p:sp>
        <p:nvSpPr>
          <p:cNvPr id="454" name="Google Shape;454;p83"/>
          <p:cNvSpPr txBox="1"/>
          <p:nvPr/>
        </p:nvSpPr>
        <p:spPr>
          <a:xfrm>
            <a:off x="486000" y="6332018"/>
            <a:ext cx="2738800" cy="369291"/>
          </a:xfrm>
          <a:prstGeom prst="rect">
            <a:avLst/>
          </a:prstGeom>
          <a:noFill/>
          <a:ln>
            <a:noFill/>
          </a:ln>
        </p:spPr>
        <p:txBody>
          <a:bodyPr spcFirstLastPara="1" wrap="square" lIns="121900" tIns="121900" rIns="121900" bIns="121900" anchor="t" anchorCtr="0">
            <a:spAutoFit/>
          </a:bodyPr>
          <a:lstStyle/>
          <a:p>
            <a:pPr>
              <a:buClr>
                <a:schemeClr val="dk1"/>
              </a:buClr>
              <a:buSzPts val="1100"/>
            </a:pPr>
            <a:r>
              <a:rPr lang="en" sz="800">
                <a:solidFill>
                  <a:schemeClr val="dk2"/>
                </a:solidFill>
                <a:latin typeface="Google Sans"/>
                <a:ea typeface="Google Sans"/>
                <a:cs typeface="Google Sans"/>
                <a:sym typeface="Google Sans"/>
              </a:rPr>
              <a:t>Burning Glass:. Feb. 1, 2021 - Jan. 31, 2022, U.S.</a:t>
            </a:r>
            <a:endParaRPr sz="533">
              <a:solidFill>
                <a:srgbClr val="666666"/>
              </a:solidFill>
              <a:latin typeface="Google Sans"/>
              <a:ea typeface="Google Sans"/>
              <a:cs typeface="Google Sans"/>
              <a:sym typeface="Google Sans"/>
            </a:endParaRPr>
          </a:p>
        </p:txBody>
      </p:sp>
      <p:grpSp>
        <p:nvGrpSpPr>
          <p:cNvPr id="455" name="Google Shape;455;p83"/>
          <p:cNvGrpSpPr/>
          <p:nvPr/>
        </p:nvGrpSpPr>
        <p:grpSpPr>
          <a:xfrm>
            <a:off x="8736047" y="2948011"/>
            <a:ext cx="703255" cy="1026124"/>
            <a:chOff x="5323113" y="2754525"/>
            <a:chExt cx="744869" cy="1086689"/>
          </a:xfrm>
        </p:grpSpPr>
        <p:sp>
          <p:nvSpPr>
            <p:cNvPr id="456" name="Google Shape;456;p83"/>
            <p:cNvSpPr/>
            <p:nvPr/>
          </p:nvSpPr>
          <p:spPr>
            <a:xfrm>
              <a:off x="5680527" y="2824056"/>
              <a:ext cx="47389" cy="47832"/>
            </a:xfrm>
            <a:custGeom>
              <a:avLst/>
              <a:gdLst/>
              <a:ahLst/>
              <a:cxnLst/>
              <a:rect l="l" t="t" r="r" b="b"/>
              <a:pathLst>
                <a:path w="5567" h="5619" extrusionOk="0">
                  <a:moveTo>
                    <a:pt x="2809" y="0"/>
                  </a:moveTo>
                  <a:lnTo>
                    <a:pt x="2237" y="52"/>
                  </a:lnTo>
                  <a:lnTo>
                    <a:pt x="1717" y="208"/>
                  </a:lnTo>
                  <a:lnTo>
                    <a:pt x="1197" y="468"/>
                  </a:lnTo>
                  <a:lnTo>
                    <a:pt x="832" y="833"/>
                  </a:lnTo>
                  <a:lnTo>
                    <a:pt x="468" y="1249"/>
                  </a:lnTo>
                  <a:lnTo>
                    <a:pt x="208" y="1717"/>
                  </a:lnTo>
                  <a:lnTo>
                    <a:pt x="52" y="2237"/>
                  </a:lnTo>
                  <a:lnTo>
                    <a:pt x="0" y="2809"/>
                  </a:lnTo>
                  <a:lnTo>
                    <a:pt x="52" y="3382"/>
                  </a:lnTo>
                  <a:lnTo>
                    <a:pt x="208" y="3902"/>
                  </a:lnTo>
                  <a:lnTo>
                    <a:pt x="468" y="4370"/>
                  </a:lnTo>
                  <a:lnTo>
                    <a:pt x="832" y="4786"/>
                  </a:lnTo>
                  <a:lnTo>
                    <a:pt x="1197" y="5150"/>
                  </a:lnTo>
                  <a:lnTo>
                    <a:pt x="1717" y="5410"/>
                  </a:lnTo>
                  <a:lnTo>
                    <a:pt x="2237" y="5566"/>
                  </a:lnTo>
                  <a:lnTo>
                    <a:pt x="2809" y="5618"/>
                  </a:lnTo>
                  <a:lnTo>
                    <a:pt x="3329" y="5566"/>
                  </a:lnTo>
                  <a:lnTo>
                    <a:pt x="3902" y="5410"/>
                  </a:lnTo>
                  <a:lnTo>
                    <a:pt x="4370" y="5150"/>
                  </a:lnTo>
                  <a:lnTo>
                    <a:pt x="4786" y="4786"/>
                  </a:lnTo>
                  <a:lnTo>
                    <a:pt x="5098" y="4370"/>
                  </a:lnTo>
                  <a:lnTo>
                    <a:pt x="5358" y="3902"/>
                  </a:lnTo>
                  <a:lnTo>
                    <a:pt x="5514" y="3382"/>
                  </a:lnTo>
                  <a:lnTo>
                    <a:pt x="5566" y="2809"/>
                  </a:lnTo>
                  <a:lnTo>
                    <a:pt x="5514" y="2237"/>
                  </a:lnTo>
                  <a:lnTo>
                    <a:pt x="5358" y="1717"/>
                  </a:lnTo>
                  <a:lnTo>
                    <a:pt x="5098" y="1249"/>
                  </a:lnTo>
                  <a:lnTo>
                    <a:pt x="4786" y="833"/>
                  </a:lnTo>
                  <a:lnTo>
                    <a:pt x="4370" y="468"/>
                  </a:lnTo>
                  <a:lnTo>
                    <a:pt x="3902" y="208"/>
                  </a:lnTo>
                  <a:lnTo>
                    <a:pt x="3329" y="52"/>
                  </a:lnTo>
                  <a:lnTo>
                    <a:pt x="2809" y="0"/>
                  </a:lnTo>
                  <a:close/>
                </a:path>
              </a:pathLst>
            </a:custGeom>
            <a:solidFill>
              <a:srgbClr val="18191B"/>
            </a:solidFill>
            <a:ln>
              <a:noFill/>
            </a:ln>
          </p:spPr>
          <p:txBody>
            <a:bodyPr spcFirstLastPara="1" wrap="square" lIns="121900" tIns="121900" rIns="121900" bIns="121900" anchor="ctr" anchorCtr="0">
              <a:noAutofit/>
            </a:bodyPr>
            <a:lstStyle/>
            <a:p>
              <a:endParaRPr sz="2400"/>
            </a:p>
          </p:txBody>
        </p:sp>
        <p:sp>
          <p:nvSpPr>
            <p:cNvPr id="457" name="Google Shape;457;p83"/>
            <p:cNvSpPr/>
            <p:nvPr/>
          </p:nvSpPr>
          <p:spPr>
            <a:xfrm>
              <a:off x="5497610" y="2922813"/>
              <a:ext cx="570372" cy="183785"/>
            </a:xfrm>
            <a:custGeom>
              <a:avLst/>
              <a:gdLst/>
              <a:ahLst/>
              <a:cxnLst/>
              <a:rect l="l" t="t" r="r" b="b"/>
              <a:pathLst>
                <a:path w="67004" h="21590" extrusionOk="0">
                  <a:moveTo>
                    <a:pt x="64975" y="2030"/>
                  </a:moveTo>
                  <a:lnTo>
                    <a:pt x="64975" y="19560"/>
                  </a:lnTo>
                  <a:lnTo>
                    <a:pt x="2029" y="19560"/>
                  </a:lnTo>
                  <a:lnTo>
                    <a:pt x="2029" y="2030"/>
                  </a:lnTo>
                  <a:close/>
                  <a:moveTo>
                    <a:pt x="1" y="1"/>
                  </a:moveTo>
                  <a:lnTo>
                    <a:pt x="1" y="21589"/>
                  </a:lnTo>
                  <a:lnTo>
                    <a:pt x="67003" y="21589"/>
                  </a:lnTo>
                  <a:lnTo>
                    <a:pt x="67003" y="1"/>
                  </a:lnTo>
                  <a:close/>
                </a:path>
              </a:pathLst>
            </a:custGeom>
            <a:solidFill>
              <a:srgbClr val="34A353"/>
            </a:solidFill>
            <a:ln>
              <a:noFill/>
            </a:ln>
          </p:spPr>
          <p:txBody>
            <a:bodyPr spcFirstLastPara="1" wrap="square" lIns="121900" tIns="121900" rIns="121900" bIns="121900" anchor="ctr" anchorCtr="0">
              <a:noAutofit/>
            </a:bodyPr>
            <a:lstStyle/>
            <a:p>
              <a:endParaRPr sz="2400"/>
            </a:p>
          </p:txBody>
        </p:sp>
        <p:sp>
          <p:nvSpPr>
            <p:cNvPr id="458" name="Google Shape;458;p83"/>
            <p:cNvSpPr/>
            <p:nvPr/>
          </p:nvSpPr>
          <p:spPr>
            <a:xfrm>
              <a:off x="5323113" y="3149571"/>
              <a:ext cx="202819" cy="391464"/>
            </a:xfrm>
            <a:custGeom>
              <a:avLst/>
              <a:gdLst/>
              <a:ahLst/>
              <a:cxnLst/>
              <a:rect l="l" t="t" r="r" b="b"/>
              <a:pathLst>
                <a:path w="23826" h="45987" extrusionOk="0">
                  <a:moveTo>
                    <a:pt x="21797" y="2029"/>
                  </a:moveTo>
                  <a:lnTo>
                    <a:pt x="21797" y="44009"/>
                  </a:lnTo>
                  <a:lnTo>
                    <a:pt x="1977" y="44009"/>
                  </a:lnTo>
                  <a:lnTo>
                    <a:pt x="1977" y="2029"/>
                  </a:lnTo>
                  <a:close/>
                  <a:moveTo>
                    <a:pt x="0" y="0"/>
                  </a:moveTo>
                  <a:lnTo>
                    <a:pt x="0" y="45986"/>
                  </a:lnTo>
                  <a:lnTo>
                    <a:pt x="23826" y="45986"/>
                  </a:lnTo>
                  <a:lnTo>
                    <a:pt x="23826" y="0"/>
                  </a:lnTo>
                  <a:close/>
                </a:path>
              </a:pathLst>
            </a:custGeom>
            <a:solidFill>
              <a:srgbClr val="FBBC04"/>
            </a:solidFill>
            <a:ln>
              <a:noFill/>
            </a:ln>
          </p:spPr>
          <p:txBody>
            <a:bodyPr spcFirstLastPara="1" wrap="square" lIns="121900" tIns="121900" rIns="121900" bIns="121900" anchor="ctr" anchorCtr="0">
              <a:noAutofit/>
            </a:bodyPr>
            <a:lstStyle/>
            <a:p>
              <a:endParaRPr sz="2400"/>
            </a:p>
          </p:txBody>
        </p:sp>
        <p:sp>
          <p:nvSpPr>
            <p:cNvPr id="459" name="Google Shape;459;p83"/>
            <p:cNvSpPr/>
            <p:nvPr/>
          </p:nvSpPr>
          <p:spPr>
            <a:xfrm>
              <a:off x="5560058" y="3149571"/>
              <a:ext cx="375972" cy="391464"/>
            </a:xfrm>
            <a:custGeom>
              <a:avLst/>
              <a:gdLst/>
              <a:ahLst/>
              <a:cxnLst/>
              <a:rect l="l" t="t" r="r" b="b"/>
              <a:pathLst>
                <a:path w="44167" h="45987" extrusionOk="0">
                  <a:moveTo>
                    <a:pt x="42189" y="2029"/>
                  </a:moveTo>
                  <a:lnTo>
                    <a:pt x="42189" y="44009"/>
                  </a:lnTo>
                  <a:lnTo>
                    <a:pt x="2029" y="44009"/>
                  </a:lnTo>
                  <a:lnTo>
                    <a:pt x="2029" y="2029"/>
                  </a:lnTo>
                  <a:close/>
                  <a:moveTo>
                    <a:pt x="1" y="0"/>
                  </a:moveTo>
                  <a:lnTo>
                    <a:pt x="1" y="45986"/>
                  </a:lnTo>
                  <a:lnTo>
                    <a:pt x="44166" y="45986"/>
                  </a:lnTo>
                  <a:lnTo>
                    <a:pt x="44166" y="0"/>
                  </a:lnTo>
                  <a:close/>
                </a:path>
              </a:pathLst>
            </a:custGeom>
            <a:solidFill>
              <a:srgbClr val="4285F4"/>
            </a:solidFill>
            <a:ln>
              <a:noFill/>
            </a:ln>
          </p:spPr>
          <p:txBody>
            <a:bodyPr spcFirstLastPara="1" wrap="square" lIns="121900" tIns="121900" rIns="121900" bIns="121900" anchor="ctr" anchorCtr="0">
              <a:noAutofit/>
            </a:bodyPr>
            <a:lstStyle/>
            <a:p>
              <a:endParaRPr sz="2400"/>
            </a:p>
          </p:txBody>
        </p:sp>
        <p:sp>
          <p:nvSpPr>
            <p:cNvPr id="460" name="Google Shape;460;p83"/>
            <p:cNvSpPr/>
            <p:nvPr/>
          </p:nvSpPr>
          <p:spPr>
            <a:xfrm>
              <a:off x="5512228" y="3586249"/>
              <a:ext cx="425565" cy="170940"/>
            </a:xfrm>
            <a:custGeom>
              <a:avLst/>
              <a:gdLst/>
              <a:ahLst/>
              <a:cxnLst/>
              <a:rect l="l" t="t" r="r" b="b"/>
              <a:pathLst>
                <a:path w="49993" h="20081" extrusionOk="0">
                  <a:moveTo>
                    <a:pt x="47963" y="2029"/>
                  </a:moveTo>
                  <a:lnTo>
                    <a:pt x="47807" y="18051"/>
                  </a:lnTo>
                  <a:lnTo>
                    <a:pt x="2029" y="18051"/>
                  </a:lnTo>
                  <a:lnTo>
                    <a:pt x="2185" y="2029"/>
                  </a:lnTo>
                  <a:close/>
                  <a:moveTo>
                    <a:pt x="156" y="0"/>
                  </a:moveTo>
                  <a:lnTo>
                    <a:pt x="0" y="20080"/>
                  </a:lnTo>
                  <a:lnTo>
                    <a:pt x="49784" y="20080"/>
                  </a:lnTo>
                  <a:lnTo>
                    <a:pt x="49992" y="0"/>
                  </a:lnTo>
                  <a:close/>
                </a:path>
              </a:pathLst>
            </a:custGeom>
            <a:solidFill>
              <a:srgbClr val="EA4335"/>
            </a:solidFill>
            <a:ln>
              <a:noFill/>
            </a:ln>
          </p:spPr>
          <p:txBody>
            <a:bodyPr spcFirstLastPara="1" wrap="square" lIns="121900" tIns="121900" rIns="121900" bIns="121900" anchor="ctr" anchorCtr="0">
              <a:noAutofit/>
            </a:bodyPr>
            <a:lstStyle/>
            <a:p>
              <a:endParaRPr sz="2400"/>
            </a:p>
          </p:txBody>
        </p:sp>
        <p:sp>
          <p:nvSpPr>
            <p:cNvPr id="461" name="Google Shape;461;p83"/>
            <p:cNvSpPr/>
            <p:nvPr/>
          </p:nvSpPr>
          <p:spPr>
            <a:xfrm>
              <a:off x="5406377" y="2754525"/>
              <a:ext cx="595611" cy="1086689"/>
            </a:xfrm>
            <a:custGeom>
              <a:avLst/>
              <a:gdLst/>
              <a:ahLst/>
              <a:cxnLst/>
              <a:rect l="l" t="t" r="r" b="b"/>
              <a:pathLst>
                <a:path w="69969" h="127658" extrusionOk="0">
                  <a:moveTo>
                    <a:pt x="61697" y="2029"/>
                  </a:moveTo>
                  <a:lnTo>
                    <a:pt x="62373" y="2133"/>
                  </a:lnTo>
                  <a:lnTo>
                    <a:pt x="63049" y="2341"/>
                  </a:lnTo>
                  <a:lnTo>
                    <a:pt x="63674" y="2549"/>
                  </a:lnTo>
                  <a:lnTo>
                    <a:pt x="64298" y="2861"/>
                  </a:lnTo>
                  <a:lnTo>
                    <a:pt x="64870" y="3173"/>
                  </a:lnTo>
                  <a:lnTo>
                    <a:pt x="65390" y="3589"/>
                  </a:lnTo>
                  <a:lnTo>
                    <a:pt x="65911" y="4058"/>
                  </a:lnTo>
                  <a:lnTo>
                    <a:pt x="66379" y="4526"/>
                  </a:lnTo>
                  <a:lnTo>
                    <a:pt x="66743" y="5098"/>
                  </a:lnTo>
                  <a:lnTo>
                    <a:pt x="67107" y="5670"/>
                  </a:lnTo>
                  <a:lnTo>
                    <a:pt x="67419" y="6242"/>
                  </a:lnTo>
                  <a:lnTo>
                    <a:pt x="67627" y="6919"/>
                  </a:lnTo>
                  <a:lnTo>
                    <a:pt x="67783" y="7595"/>
                  </a:lnTo>
                  <a:lnTo>
                    <a:pt x="67887" y="8271"/>
                  </a:lnTo>
                  <a:lnTo>
                    <a:pt x="67939" y="8948"/>
                  </a:lnTo>
                  <a:lnTo>
                    <a:pt x="67939" y="118711"/>
                  </a:lnTo>
                  <a:lnTo>
                    <a:pt x="67887" y="119387"/>
                  </a:lnTo>
                  <a:lnTo>
                    <a:pt x="67783" y="120115"/>
                  </a:lnTo>
                  <a:lnTo>
                    <a:pt x="67627" y="120739"/>
                  </a:lnTo>
                  <a:lnTo>
                    <a:pt x="67419" y="121416"/>
                  </a:lnTo>
                  <a:lnTo>
                    <a:pt x="67107" y="121988"/>
                  </a:lnTo>
                  <a:lnTo>
                    <a:pt x="66743" y="122560"/>
                  </a:lnTo>
                  <a:lnTo>
                    <a:pt x="66379" y="123132"/>
                  </a:lnTo>
                  <a:lnTo>
                    <a:pt x="65911" y="123600"/>
                  </a:lnTo>
                  <a:lnTo>
                    <a:pt x="65390" y="124069"/>
                  </a:lnTo>
                  <a:lnTo>
                    <a:pt x="64870" y="124485"/>
                  </a:lnTo>
                  <a:lnTo>
                    <a:pt x="64298" y="124797"/>
                  </a:lnTo>
                  <a:lnTo>
                    <a:pt x="63674" y="125109"/>
                  </a:lnTo>
                  <a:lnTo>
                    <a:pt x="63049" y="125317"/>
                  </a:lnTo>
                  <a:lnTo>
                    <a:pt x="62373" y="125525"/>
                  </a:lnTo>
                  <a:lnTo>
                    <a:pt x="61697" y="125629"/>
                  </a:lnTo>
                  <a:lnTo>
                    <a:pt x="60969" y="125681"/>
                  </a:lnTo>
                  <a:lnTo>
                    <a:pt x="9000" y="125681"/>
                  </a:lnTo>
                  <a:lnTo>
                    <a:pt x="8272" y="125629"/>
                  </a:lnTo>
                  <a:lnTo>
                    <a:pt x="7595" y="125525"/>
                  </a:lnTo>
                  <a:lnTo>
                    <a:pt x="6919" y="125317"/>
                  </a:lnTo>
                  <a:lnTo>
                    <a:pt x="6295" y="125109"/>
                  </a:lnTo>
                  <a:lnTo>
                    <a:pt x="5671" y="124797"/>
                  </a:lnTo>
                  <a:lnTo>
                    <a:pt x="5098" y="124485"/>
                  </a:lnTo>
                  <a:lnTo>
                    <a:pt x="4578" y="124069"/>
                  </a:lnTo>
                  <a:lnTo>
                    <a:pt x="4058" y="123600"/>
                  </a:lnTo>
                  <a:lnTo>
                    <a:pt x="3642" y="123132"/>
                  </a:lnTo>
                  <a:lnTo>
                    <a:pt x="3226" y="122560"/>
                  </a:lnTo>
                  <a:lnTo>
                    <a:pt x="2861" y="121988"/>
                  </a:lnTo>
                  <a:lnTo>
                    <a:pt x="2601" y="121416"/>
                  </a:lnTo>
                  <a:lnTo>
                    <a:pt x="2341" y="120739"/>
                  </a:lnTo>
                  <a:lnTo>
                    <a:pt x="2185" y="120115"/>
                  </a:lnTo>
                  <a:lnTo>
                    <a:pt x="2081" y="119387"/>
                  </a:lnTo>
                  <a:lnTo>
                    <a:pt x="2029" y="118711"/>
                  </a:lnTo>
                  <a:lnTo>
                    <a:pt x="2029" y="9000"/>
                  </a:lnTo>
                  <a:lnTo>
                    <a:pt x="2081" y="8271"/>
                  </a:lnTo>
                  <a:lnTo>
                    <a:pt x="2185" y="7595"/>
                  </a:lnTo>
                  <a:lnTo>
                    <a:pt x="2341" y="6919"/>
                  </a:lnTo>
                  <a:lnTo>
                    <a:pt x="2601" y="6294"/>
                  </a:lnTo>
                  <a:lnTo>
                    <a:pt x="2861" y="5670"/>
                  </a:lnTo>
                  <a:lnTo>
                    <a:pt x="3226" y="5098"/>
                  </a:lnTo>
                  <a:lnTo>
                    <a:pt x="3642" y="4578"/>
                  </a:lnTo>
                  <a:lnTo>
                    <a:pt x="4058" y="4058"/>
                  </a:lnTo>
                  <a:lnTo>
                    <a:pt x="4578" y="3641"/>
                  </a:lnTo>
                  <a:lnTo>
                    <a:pt x="5098" y="3225"/>
                  </a:lnTo>
                  <a:lnTo>
                    <a:pt x="5671" y="2861"/>
                  </a:lnTo>
                  <a:lnTo>
                    <a:pt x="6295" y="2549"/>
                  </a:lnTo>
                  <a:lnTo>
                    <a:pt x="6919" y="2341"/>
                  </a:lnTo>
                  <a:lnTo>
                    <a:pt x="7595" y="2185"/>
                  </a:lnTo>
                  <a:lnTo>
                    <a:pt x="8272" y="2081"/>
                  </a:lnTo>
                  <a:lnTo>
                    <a:pt x="9000" y="2029"/>
                  </a:lnTo>
                  <a:close/>
                  <a:moveTo>
                    <a:pt x="9000" y="0"/>
                  </a:moveTo>
                  <a:lnTo>
                    <a:pt x="8064" y="52"/>
                  </a:lnTo>
                  <a:lnTo>
                    <a:pt x="7179" y="208"/>
                  </a:lnTo>
                  <a:lnTo>
                    <a:pt x="6347" y="416"/>
                  </a:lnTo>
                  <a:lnTo>
                    <a:pt x="5515" y="728"/>
                  </a:lnTo>
                  <a:lnTo>
                    <a:pt x="4734" y="1092"/>
                  </a:lnTo>
                  <a:lnTo>
                    <a:pt x="3954" y="1561"/>
                  </a:lnTo>
                  <a:lnTo>
                    <a:pt x="3278" y="2029"/>
                  </a:lnTo>
                  <a:lnTo>
                    <a:pt x="2653" y="2653"/>
                  </a:lnTo>
                  <a:lnTo>
                    <a:pt x="2081" y="3277"/>
                  </a:lnTo>
                  <a:lnTo>
                    <a:pt x="1561" y="3954"/>
                  </a:lnTo>
                  <a:lnTo>
                    <a:pt x="1093" y="4682"/>
                  </a:lnTo>
                  <a:lnTo>
                    <a:pt x="729" y="5462"/>
                  </a:lnTo>
                  <a:lnTo>
                    <a:pt x="416" y="6294"/>
                  </a:lnTo>
                  <a:lnTo>
                    <a:pt x="208" y="7179"/>
                  </a:lnTo>
                  <a:lnTo>
                    <a:pt x="52" y="8063"/>
                  </a:lnTo>
                  <a:lnTo>
                    <a:pt x="0" y="8948"/>
                  </a:lnTo>
                  <a:lnTo>
                    <a:pt x="0" y="118711"/>
                  </a:lnTo>
                  <a:lnTo>
                    <a:pt x="52" y="119595"/>
                  </a:lnTo>
                  <a:lnTo>
                    <a:pt x="208" y="120479"/>
                  </a:lnTo>
                  <a:lnTo>
                    <a:pt x="416" y="121364"/>
                  </a:lnTo>
                  <a:lnTo>
                    <a:pt x="729" y="122196"/>
                  </a:lnTo>
                  <a:lnTo>
                    <a:pt x="1093" y="122976"/>
                  </a:lnTo>
                  <a:lnTo>
                    <a:pt x="1561" y="123704"/>
                  </a:lnTo>
                  <a:lnTo>
                    <a:pt x="2081" y="124381"/>
                  </a:lnTo>
                  <a:lnTo>
                    <a:pt x="2653" y="125057"/>
                  </a:lnTo>
                  <a:lnTo>
                    <a:pt x="3278" y="125629"/>
                  </a:lnTo>
                  <a:lnTo>
                    <a:pt x="3954" y="126149"/>
                  </a:lnTo>
                  <a:lnTo>
                    <a:pt x="4734" y="126566"/>
                  </a:lnTo>
                  <a:lnTo>
                    <a:pt x="5515" y="126982"/>
                  </a:lnTo>
                  <a:lnTo>
                    <a:pt x="6347" y="127242"/>
                  </a:lnTo>
                  <a:lnTo>
                    <a:pt x="7179" y="127502"/>
                  </a:lnTo>
                  <a:lnTo>
                    <a:pt x="8064" y="127606"/>
                  </a:lnTo>
                  <a:lnTo>
                    <a:pt x="9000" y="127658"/>
                  </a:lnTo>
                  <a:lnTo>
                    <a:pt x="60969" y="127658"/>
                  </a:lnTo>
                  <a:lnTo>
                    <a:pt x="61905" y="127606"/>
                  </a:lnTo>
                  <a:lnTo>
                    <a:pt x="62789" y="127502"/>
                  </a:lnTo>
                  <a:lnTo>
                    <a:pt x="63674" y="127242"/>
                  </a:lnTo>
                  <a:lnTo>
                    <a:pt x="64454" y="126982"/>
                  </a:lnTo>
                  <a:lnTo>
                    <a:pt x="65234" y="126566"/>
                  </a:lnTo>
                  <a:lnTo>
                    <a:pt x="66015" y="126149"/>
                  </a:lnTo>
                  <a:lnTo>
                    <a:pt x="66691" y="125629"/>
                  </a:lnTo>
                  <a:lnTo>
                    <a:pt x="67315" y="125057"/>
                  </a:lnTo>
                  <a:lnTo>
                    <a:pt x="67887" y="124381"/>
                  </a:lnTo>
                  <a:lnTo>
                    <a:pt x="68408" y="123704"/>
                  </a:lnTo>
                  <a:lnTo>
                    <a:pt x="68876" y="122976"/>
                  </a:lnTo>
                  <a:lnTo>
                    <a:pt x="69240" y="122196"/>
                  </a:lnTo>
                  <a:lnTo>
                    <a:pt x="69552" y="121364"/>
                  </a:lnTo>
                  <a:lnTo>
                    <a:pt x="69760" y="120479"/>
                  </a:lnTo>
                  <a:lnTo>
                    <a:pt x="69916" y="119595"/>
                  </a:lnTo>
                  <a:lnTo>
                    <a:pt x="69968" y="118711"/>
                  </a:lnTo>
                  <a:lnTo>
                    <a:pt x="69968" y="8948"/>
                  </a:lnTo>
                  <a:lnTo>
                    <a:pt x="69916" y="8063"/>
                  </a:lnTo>
                  <a:lnTo>
                    <a:pt x="69760" y="7179"/>
                  </a:lnTo>
                  <a:lnTo>
                    <a:pt x="69552" y="6294"/>
                  </a:lnTo>
                  <a:lnTo>
                    <a:pt x="69240" y="5462"/>
                  </a:lnTo>
                  <a:lnTo>
                    <a:pt x="68876" y="4682"/>
                  </a:lnTo>
                  <a:lnTo>
                    <a:pt x="68408" y="3954"/>
                  </a:lnTo>
                  <a:lnTo>
                    <a:pt x="67887" y="3277"/>
                  </a:lnTo>
                  <a:lnTo>
                    <a:pt x="67315" y="2653"/>
                  </a:lnTo>
                  <a:lnTo>
                    <a:pt x="66691" y="2029"/>
                  </a:lnTo>
                  <a:lnTo>
                    <a:pt x="66015" y="1561"/>
                  </a:lnTo>
                  <a:lnTo>
                    <a:pt x="65234" y="1092"/>
                  </a:lnTo>
                  <a:lnTo>
                    <a:pt x="64454" y="728"/>
                  </a:lnTo>
                  <a:lnTo>
                    <a:pt x="63674" y="416"/>
                  </a:lnTo>
                  <a:lnTo>
                    <a:pt x="62789" y="208"/>
                  </a:lnTo>
                  <a:lnTo>
                    <a:pt x="61905" y="52"/>
                  </a:lnTo>
                  <a:lnTo>
                    <a:pt x="60969" y="0"/>
                  </a:lnTo>
                  <a:close/>
                </a:path>
              </a:pathLst>
            </a:custGeom>
            <a:solidFill>
              <a:srgbClr val="18191B"/>
            </a:solidFill>
            <a:ln>
              <a:noFill/>
            </a:ln>
          </p:spPr>
          <p:txBody>
            <a:bodyPr spcFirstLastPara="1" wrap="square" lIns="121900" tIns="121900" rIns="121900" bIns="121900" anchor="ctr" anchorCtr="0">
              <a:noAutofit/>
            </a:bodyPr>
            <a:lstStyle/>
            <a:p>
              <a:endParaRPr sz="2400"/>
            </a:p>
          </p:txBody>
        </p:sp>
      </p:grpSp>
      <p:grpSp>
        <p:nvGrpSpPr>
          <p:cNvPr id="462" name="Google Shape;462;p83"/>
          <p:cNvGrpSpPr/>
          <p:nvPr/>
        </p:nvGrpSpPr>
        <p:grpSpPr>
          <a:xfrm>
            <a:off x="7508772" y="572133"/>
            <a:ext cx="847449" cy="989884"/>
            <a:chOff x="1019240" y="1151077"/>
            <a:chExt cx="708175" cy="827201"/>
          </a:xfrm>
        </p:grpSpPr>
        <p:sp>
          <p:nvSpPr>
            <p:cNvPr id="463" name="Google Shape;463;p83"/>
            <p:cNvSpPr/>
            <p:nvPr/>
          </p:nvSpPr>
          <p:spPr>
            <a:xfrm>
              <a:off x="1102786" y="1258486"/>
              <a:ext cx="113815" cy="80805"/>
            </a:xfrm>
            <a:custGeom>
              <a:avLst/>
              <a:gdLst/>
              <a:ahLst/>
              <a:cxnLst/>
              <a:rect l="l" t="t" r="r" b="b"/>
              <a:pathLst>
                <a:path w="13692" h="9718" extrusionOk="0">
                  <a:moveTo>
                    <a:pt x="12533" y="1"/>
                  </a:moveTo>
                  <a:lnTo>
                    <a:pt x="4252" y="7398"/>
                  </a:lnTo>
                  <a:lnTo>
                    <a:pt x="1105" y="4914"/>
                  </a:lnTo>
                  <a:lnTo>
                    <a:pt x="1" y="6349"/>
                  </a:lnTo>
                  <a:lnTo>
                    <a:pt x="4307" y="9717"/>
                  </a:lnTo>
                  <a:lnTo>
                    <a:pt x="13692" y="1326"/>
                  </a:lnTo>
                  <a:lnTo>
                    <a:pt x="12533" y="1"/>
                  </a:lnTo>
                  <a:close/>
                </a:path>
              </a:pathLst>
            </a:custGeom>
            <a:solidFill>
              <a:srgbClr val="34A353"/>
            </a:solidFill>
            <a:ln>
              <a:noFill/>
            </a:ln>
          </p:spPr>
          <p:txBody>
            <a:bodyPr spcFirstLastPara="1" wrap="square" lIns="121900" tIns="121900" rIns="121900" bIns="121900" anchor="ctr" anchorCtr="0">
              <a:noAutofit/>
            </a:bodyPr>
            <a:lstStyle/>
            <a:p>
              <a:endParaRPr sz="2400"/>
            </a:p>
          </p:txBody>
        </p:sp>
        <p:sp>
          <p:nvSpPr>
            <p:cNvPr id="464" name="Google Shape;464;p83"/>
            <p:cNvSpPr/>
            <p:nvPr/>
          </p:nvSpPr>
          <p:spPr>
            <a:xfrm>
              <a:off x="1102786" y="1433833"/>
              <a:ext cx="113815" cy="80797"/>
            </a:xfrm>
            <a:custGeom>
              <a:avLst/>
              <a:gdLst/>
              <a:ahLst/>
              <a:cxnLst/>
              <a:rect l="l" t="t" r="r" b="b"/>
              <a:pathLst>
                <a:path w="13692" h="9717" extrusionOk="0">
                  <a:moveTo>
                    <a:pt x="12533" y="1"/>
                  </a:moveTo>
                  <a:lnTo>
                    <a:pt x="4252" y="7398"/>
                  </a:lnTo>
                  <a:lnTo>
                    <a:pt x="1105" y="4914"/>
                  </a:lnTo>
                  <a:lnTo>
                    <a:pt x="1" y="6294"/>
                  </a:lnTo>
                  <a:lnTo>
                    <a:pt x="4307" y="9717"/>
                  </a:lnTo>
                  <a:lnTo>
                    <a:pt x="13692" y="1270"/>
                  </a:lnTo>
                  <a:lnTo>
                    <a:pt x="12533" y="1"/>
                  </a:lnTo>
                  <a:close/>
                </a:path>
              </a:pathLst>
            </a:custGeom>
            <a:solidFill>
              <a:srgbClr val="FBBC04"/>
            </a:solidFill>
            <a:ln>
              <a:noFill/>
            </a:ln>
          </p:spPr>
          <p:txBody>
            <a:bodyPr spcFirstLastPara="1" wrap="square" lIns="121900" tIns="121900" rIns="121900" bIns="121900" anchor="ctr" anchorCtr="0">
              <a:noAutofit/>
            </a:bodyPr>
            <a:lstStyle/>
            <a:p>
              <a:endParaRPr sz="2400"/>
            </a:p>
          </p:txBody>
        </p:sp>
        <p:sp>
          <p:nvSpPr>
            <p:cNvPr id="465" name="Google Shape;465;p83"/>
            <p:cNvSpPr/>
            <p:nvPr/>
          </p:nvSpPr>
          <p:spPr>
            <a:xfrm>
              <a:off x="1102786" y="1608723"/>
              <a:ext cx="113815" cy="80797"/>
            </a:xfrm>
            <a:custGeom>
              <a:avLst/>
              <a:gdLst/>
              <a:ahLst/>
              <a:cxnLst/>
              <a:rect l="l" t="t" r="r" b="b"/>
              <a:pathLst>
                <a:path w="13692" h="9717" extrusionOk="0">
                  <a:moveTo>
                    <a:pt x="12533" y="0"/>
                  </a:moveTo>
                  <a:lnTo>
                    <a:pt x="4252" y="7398"/>
                  </a:lnTo>
                  <a:lnTo>
                    <a:pt x="1105" y="4914"/>
                  </a:lnTo>
                  <a:lnTo>
                    <a:pt x="1" y="6294"/>
                  </a:lnTo>
                  <a:lnTo>
                    <a:pt x="4307" y="9717"/>
                  </a:lnTo>
                  <a:lnTo>
                    <a:pt x="13692" y="1325"/>
                  </a:lnTo>
                  <a:lnTo>
                    <a:pt x="12533" y="0"/>
                  </a:lnTo>
                  <a:close/>
                </a:path>
              </a:pathLst>
            </a:custGeom>
            <a:solidFill>
              <a:srgbClr val="4285F4"/>
            </a:solidFill>
            <a:ln>
              <a:noFill/>
            </a:ln>
          </p:spPr>
          <p:txBody>
            <a:bodyPr spcFirstLastPara="1" wrap="square" lIns="121900" tIns="121900" rIns="121900" bIns="121900" anchor="ctr" anchorCtr="0">
              <a:noAutofit/>
            </a:bodyPr>
            <a:lstStyle/>
            <a:p>
              <a:endParaRPr sz="2400"/>
            </a:p>
          </p:txBody>
        </p:sp>
        <p:sp>
          <p:nvSpPr>
            <p:cNvPr id="466" name="Google Shape;466;p83"/>
            <p:cNvSpPr/>
            <p:nvPr/>
          </p:nvSpPr>
          <p:spPr>
            <a:xfrm>
              <a:off x="1102786" y="1783604"/>
              <a:ext cx="113815" cy="80805"/>
            </a:xfrm>
            <a:custGeom>
              <a:avLst/>
              <a:gdLst/>
              <a:ahLst/>
              <a:cxnLst/>
              <a:rect l="l" t="t" r="r" b="b"/>
              <a:pathLst>
                <a:path w="13692" h="9718" extrusionOk="0">
                  <a:moveTo>
                    <a:pt x="12533" y="1"/>
                  </a:moveTo>
                  <a:lnTo>
                    <a:pt x="4252" y="7399"/>
                  </a:lnTo>
                  <a:lnTo>
                    <a:pt x="1105" y="4914"/>
                  </a:lnTo>
                  <a:lnTo>
                    <a:pt x="1" y="6350"/>
                  </a:lnTo>
                  <a:lnTo>
                    <a:pt x="4307" y="9717"/>
                  </a:lnTo>
                  <a:lnTo>
                    <a:pt x="13692" y="1326"/>
                  </a:lnTo>
                  <a:lnTo>
                    <a:pt x="12533" y="1"/>
                  </a:lnTo>
                  <a:close/>
                </a:path>
              </a:pathLst>
            </a:custGeom>
            <a:solidFill>
              <a:srgbClr val="EA4335"/>
            </a:solidFill>
            <a:ln>
              <a:noFill/>
            </a:ln>
          </p:spPr>
          <p:txBody>
            <a:bodyPr spcFirstLastPara="1" wrap="square" lIns="121900" tIns="121900" rIns="121900" bIns="121900" anchor="ctr" anchorCtr="0">
              <a:noAutofit/>
            </a:bodyPr>
            <a:lstStyle/>
            <a:p>
              <a:endParaRPr sz="2400"/>
            </a:p>
          </p:txBody>
        </p:sp>
        <p:sp>
          <p:nvSpPr>
            <p:cNvPr id="467" name="Google Shape;467;p83"/>
            <p:cNvSpPr/>
            <p:nvPr/>
          </p:nvSpPr>
          <p:spPr>
            <a:xfrm>
              <a:off x="1302006" y="1310361"/>
              <a:ext cx="425409" cy="14693"/>
            </a:xfrm>
            <a:custGeom>
              <a:avLst/>
              <a:gdLst/>
              <a:ahLst/>
              <a:cxnLst/>
              <a:rect l="l" t="t" r="r" b="b"/>
              <a:pathLst>
                <a:path w="51177" h="1767" extrusionOk="0">
                  <a:moveTo>
                    <a:pt x="0" y="0"/>
                  </a:moveTo>
                  <a:lnTo>
                    <a:pt x="0" y="1767"/>
                  </a:lnTo>
                  <a:lnTo>
                    <a:pt x="51177" y="1767"/>
                  </a:lnTo>
                  <a:lnTo>
                    <a:pt x="51177" y="0"/>
                  </a:lnTo>
                  <a:close/>
                </a:path>
              </a:pathLst>
            </a:custGeom>
            <a:solidFill>
              <a:srgbClr val="34A353"/>
            </a:solidFill>
            <a:ln>
              <a:noFill/>
            </a:ln>
          </p:spPr>
          <p:txBody>
            <a:bodyPr spcFirstLastPara="1" wrap="square" lIns="121900" tIns="121900" rIns="121900" bIns="121900" anchor="ctr" anchorCtr="0">
              <a:noAutofit/>
            </a:bodyPr>
            <a:lstStyle/>
            <a:p>
              <a:endParaRPr sz="2400"/>
            </a:p>
          </p:txBody>
        </p:sp>
        <p:sp>
          <p:nvSpPr>
            <p:cNvPr id="468" name="Google Shape;468;p83"/>
            <p:cNvSpPr/>
            <p:nvPr/>
          </p:nvSpPr>
          <p:spPr>
            <a:xfrm>
              <a:off x="1302006" y="1482947"/>
              <a:ext cx="425409" cy="14701"/>
            </a:xfrm>
            <a:custGeom>
              <a:avLst/>
              <a:gdLst/>
              <a:ahLst/>
              <a:cxnLst/>
              <a:rect l="l" t="t" r="r" b="b"/>
              <a:pathLst>
                <a:path w="51177" h="1768" extrusionOk="0">
                  <a:moveTo>
                    <a:pt x="0" y="1"/>
                  </a:moveTo>
                  <a:lnTo>
                    <a:pt x="0" y="1767"/>
                  </a:lnTo>
                  <a:lnTo>
                    <a:pt x="51177" y="1767"/>
                  </a:lnTo>
                  <a:lnTo>
                    <a:pt x="51177" y="1"/>
                  </a:lnTo>
                  <a:close/>
                </a:path>
              </a:pathLst>
            </a:custGeom>
            <a:solidFill>
              <a:srgbClr val="FBBC04"/>
            </a:solidFill>
            <a:ln>
              <a:noFill/>
            </a:ln>
          </p:spPr>
          <p:txBody>
            <a:bodyPr spcFirstLastPara="1" wrap="square" lIns="121900" tIns="121900" rIns="121900" bIns="121900" anchor="ctr" anchorCtr="0">
              <a:noAutofit/>
            </a:bodyPr>
            <a:lstStyle/>
            <a:p>
              <a:endParaRPr sz="2400"/>
            </a:p>
          </p:txBody>
        </p:sp>
        <p:sp>
          <p:nvSpPr>
            <p:cNvPr id="469" name="Google Shape;469;p83"/>
            <p:cNvSpPr/>
            <p:nvPr/>
          </p:nvSpPr>
          <p:spPr>
            <a:xfrm>
              <a:off x="1302006" y="1655085"/>
              <a:ext cx="425409" cy="14693"/>
            </a:xfrm>
            <a:custGeom>
              <a:avLst/>
              <a:gdLst/>
              <a:ahLst/>
              <a:cxnLst/>
              <a:rect l="l" t="t" r="r" b="b"/>
              <a:pathLst>
                <a:path w="51177" h="1767" extrusionOk="0">
                  <a:moveTo>
                    <a:pt x="0" y="0"/>
                  </a:moveTo>
                  <a:lnTo>
                    <a:pt x="0" y="1767"/>
                  </a:lnTo>
                  <a:lnTo>
                    <a:pt x="51177" y="1767"/>
                  </a:lnTo>
                  <a:lnTo>
                    <a:pt x="51177" y="0"/>
                  </a:lnTo>
                  <a:close/>
                </a:path>
              </a:pathLst>
            </a:custGeom>
            <a:solidFill>
              <a:srgbClr val="4285F4"/>
            </a:solidFill>
            <a:ln>
              <a:noFill/>
            </a:ln>
          </p:spPr>
          <p:txBody>
            <a:bodyPr spcFirstLastPara="1" wrap="square" lIns="121900" tIns="121900" rIns="121900" bIns="121900" anchor="ctr" anchorCtr="0">
              <a:noAutofit/>
            </a:bodyPr>
            <a:lstStyle/>
            <a:p>
              <a:endParaRPr sz="2400"/>
            </a:p>
          </p:txBody>
        </p:sp>
        <p:sp>
          <p:nvSpPr>
            <p:cNvPr id="470" name="Google Shape;470;p83"/>
            <p:cNvSpPr/>
            <p:nvPr/>
          </p:nvSpPr>
          <p:spPr>
            <a:xfrm>
              <a:off x="1302006" y="1827214"/>
              <a:ext cx="425409" cy="14701"/>
            </a:xfrm>
            <a:custGeom>
              <a:avLst/>
              <a:gdLst/>
              <a:ahLst/>
              <a:cxnLst/>
              <a:rect l="l" t="t" r="r" b="b"/>
              <a:pathLst>
                <a:path w="51177" h="1768" extrusionOk="0">
                  <a:moveTo>
                    <a:pt x="0" y="0"/>
                  </a:moveTo>
                  <a:lnTo>
                    <a:pt x="0" y="1767"/>
                  </a:lnTo>
                  <a:lnTo>
                    <a:pt x="51177" y="1767"/>
                  </a:lnTo>
                  <a:lnTo>
                    <a:pt x="51177" y="0"/>
                  </a:lnTo>
                  <a:close/>
                </a:path>
              </a:pathLst>
            </a:custGeom>
            <a:solidFill>
              <a:srgbClr val="EA4335"/>
            </a:solidFill>
            <a:ln>
              <a:noFill/>
            </a:ln>
          </p:spPr>
          <p:txBody>
            <a:bodyPr spcFirstLastPara="1" wrap="square" lIns="121900" tIns="121900" rIns="121900" bIns="121900" anchor="ctr" anchorCtr="0">
              <a:noAutofit/>
            </a:bodyPr>
            <a:lstStyle/>
            <a:p>
              <a:endParaRPr sz="2400"/>
            </a:p>
          </p:txBody>
        </p:sp>
        <p:sp>
          <p:nvSpPr>
            <p:cNvPr id="471" name="Google Shape;471;p83"/>
            <p:cNvSpPr/>
            <p:nvPr/>
          </p:nvSpPr>
          <p:spPr>
            <a:xfrm>
              <a:off x="1019240" y="1151077"/>
              <a:ext cx="646613" cy="827201"/>
            </a:xfrm>
            <a:custGeom>
              <a:avLst/>
              <a:gdLst/>
              <a:ahLst/>
              <a:cxnLst/>
              <a:rect l="l" t="t" r="r" b="b"/>
              <a:pathLst>
                <a:path w="77788" h="99483" extrusionOk="0">
                  <a:moveTo>
                    <a:pt x="76021" y="1767"/>
                  </a:moveTo>
                  <a:lnTo>
                    <a:pt x="76021" y="97716"/>
                  </a:lnTo>
                  <a:lnTo>
                    <a:pt x="1768" y="97716"/>
                  </a:lnTo>
                  <a:lnTo>
                    <a:pt x="1768" y="1767"/>
                  </a:lnTo>
                  <a:close/>
                  <a:moveTo>
                    <a:pt x="1" y="0"/>
                  </a:moveTo>
                  <a:lnTo>
                    <a:pt x="1" y="99482"/>
                  </a:lnTo>
                  <a:lnTo>
                    <a:pt x="77787" y="99482"/>
                  </a:lnTo>
                  <a:lnTo>
                    <a:pt x="77787" y="0"/>
                  </a:lnTo>
                  <a:close/>
                </a:path>
              </a:pathLst>
            </a:custGeom>
            <a:solidFill>
              <a:srgbClr val="18191B"/>
            </a:solidFill>
            <a:ln>
              <a:noFill/>
            </a:ln>
          </p:spPr>
          <p:txBody>
            <a:bodyPr spcFirstLastPara="1" wrap="square" lIns="121900" tIns="121900" rIns="121900" bIns="121900" anchor="ctr" anchorCtr="0">
              <a:noAutofit/>
            </a:bodyPr>
            <a:lstStyle/>
            <a:p>
              <a:endParaRPr sz="2400"/>
            </a:p>
          </p:txBody>
        </p:sp>
      </p:grpSp>
      <p:grpSp>
        <p:nvGrpSpPr>
          <p:cNvPr id="472" name="Google Shape;472;p83"/>
          <p:cNvGrpSpPr/>
          <p:nvPr/>
        </p:nvGrpSpPr>
        <p:grpSpPr>
          <a:xfrm>
            <a:off x="6776648" y="2984187"/>
            <a:ext cx="944237" cy="989948"/>
            <a:chOff x="5341463" y="1193440"/>
            <a:chExt cx="708178" cy="742461"/>
          </a:xfrm>
        </p:grpSpPr>
        <p:sp>
          <p:nvSpPr>
            <p:cNvPr id="473" name="Google Shape;473;p83"/>
            <p:cNvSpPr/>
            <p:nvPr/>
          </p:nvSpPr>
          <p:spPr>
            <a:xfrm>
              <a:off x="5365992" y="1255486"/>
              <a:ext cx="656987" cy="297290"/>
            </a:xfrm>
            <a:custGeom>
              <a:avLst/>
              <a:gdLst/>
              <a:ahLst/>
              <a:cxnLst/>
              <a:rect l="l" t="t" r="r" b="b"/>
              <a:pathLst>
                <a:path w="91758" h="41521" extrusionOk="0">
                  <a:moveTo>
                    <a:pt x="90649" y="1"/>
                  </a:moveTo>
                  <a:lnTo>
                    <a:pt x="66916" y="24086"/>
                  </a:lnTo>
                  <a:lnTo>
                    <a:pt x="36330" y="21113"/>
                  </a:lnTo>
                  <a:lnTo>
                    <a:pt x="1" y="40109"/>
                  </a:lnTo>
                  <a:lnTo>
                    <a:pt x="706" y="41520"/>
                  </a:lnTo>
                  <a:lnTo>
                    <a:pt x="36633" y="22726"/>
                  </a:lnTo>
                  <a:lnTo>
                    <a:pt x="67521" y="25698"/>
                  </a:lnTo>
                  <a:lnTo>
                    <a:pt x="91757" y="1109"/>
                  </a:lnTo>
                  <a:lnTo>
                    <a:pt x="90649" y="1"/>
                  </a:lnTo>
                  <a:close/>
                </a:path>
              </a:pathLst>
            </a:custGeom>
            <a:solidFill>
              <a:srgbClr val="FBBC04"/>
            </a:solidFill>
            <a:ln>
              <a:noFill/>
            </a:ln>
          </p:spPr>
          <p:txBody>
            <a:bodyPr spcFirstLastPara="1" wrap="square" lIns="121900" tIns="121900" rIns="121900" bIns="121900" anchor="ctr" anchorCtr="0">
              <a:noAutofit/>
            </a:bodyPr>
            <a:lstStyle/>
            <a:p>
              <a:endParaRPr sz="2400"/>
            </a:p>
          </p:txBody>
        </p:sp>
        <p:sp>
          <p:nvSpPr>
            <p:cNvPr id="474" name="Google Shape;474;p83"/>
            <p:cNvSpPr/>
            <p:nvPr/>
          </p:nvSpPr>
          <p:spPr>
            <a:xfrm>
              <a:off x="5341463" y="1522815"/>
              <a:ext cx="54480" cy="54480"/>
            </a:xfrm>
            <a:custGeom>
              <a:avLst/>
              <a:gdLst/>
              <a:ahLst/>
              <a:cxnLst/>
              <a:rect l="l" t="t" r="r" b="b"/>
              <a:pathLst>
                <a:path w="7609" h="7609" extrusionOk="0">
                  <a:moveTo>
                    <a:pt x="3427" y="0"/>
                  </a:moveTo>
                  <a:lnTo>
                    <a:pt x="3024" y="50"/>
                  </a:lnTo>
                  <a:lnTo>
                    <a:pt x="2671" y="151"/>
                  </a:lnTo>
                  <a:lnTo>
                    <a:pt x="2318" y="302"/>
                  </a:lnTo>
                  <a:lnTo>
                    <a:pt x="1965" y="454"/>
                  </a:lnTo>
                  <a:lnTo>
                    <a:pt x="1663" y="655"/>
                  </a:lnTo>
                  <a:lnTo>
                    <a:pt x="1361" y="857"/>
                  </a:lnTo>
                  <a:lnTo>
                    <a:pt x="1109" y="1109"/>
                  </a:lnTo>
                  <a:lnTo>
                    <a:pt x="857" y="1361"/>
                  </a:lnTo>
                  <a:lnTo>
                    <a:pt x="655" y="1663"/>
                  </a:lnTo>
                  <a:lnTo>
                    <a:pt x="454" y="1965"/>
                  </a:lnTo>
                  <a:lnTo>
                    <a:pt x="303" y="2318"/>
                  </a:lnTo>
                  <a:lnTo>
                    <a:pt x="152" y="2671"/>
                  </a:lnTo>
                  <a:lnTo>
                    <a:pt x="51" y="3023"/>
                  </a:lnTo>
                  <a:lnTo>
                    <a:pt x="0" y="3426"/>
                  </a:lnTo>
                  <a:lnTo>
                    <a:pt x="0" y="3830"/>
                  </a:lnTo>
                  <a:lnTo>
                    <a:pt x="0" y="4182"/>
                  </a:lnTo>
                  <a:lnTo>
                    <a:pt x="51" y="4585"/>
                  </a:lnTo>
                  <a:lnTo>
                    <a:pt x="152" y="4938"/>
                  </a:lnTo>
                  <a:lnTo>
                    <a:pt x="303" y="5291"/>
                  </a:lnTo>
                  <a:lnTo>
                    <a:pt x="454" y="5643"/>
                  </a:lnTo>
                  <a:lnTo>
                    <a:pt x="655" y="5946"/>
                  </a:lnTo>
                  <a:lnTo>
                    <a:pt x="857" y="6248"/>
                  </a:lnTo>
                  <a:lnTo>
                    <a:pt x="1109" y="6500"/>
                  </a:lnTo>
                  <a:lnTo>
                    <a:pt x="1361" y="6752"/>
                  </a:lnTo>
                  <a:lnTo>
                    <a:pt x="1663" y="6954"/>
                  </a:lnTo>
                  <a:lnTo>
                    <a:pt x="1965" y="7155"/>
                  </a:lnTo>
                  <a:lnTo>
                    <a:pt x="2318" y="7306"/>
                  </a:lnTo>
                  <a:lnTo>
                    <a:pt x="2671" y="7457"/>
                  </a:lnTo>
                  <a:lnTo>
                    <a:pt x="3024" y="7558"/>
                  </a:lnTo>
                  <a:lnTo>
                    <a:pt x="3427" y="7609"/>
                  </a:lnTo>
                  <a:lnTo>
                    <a:pt x="4183" y="7609"/>
                  </a:lnTo>
                  <a:lnTo>
                    <a:pt x="4586" y="7558"/>
                  </a:lnTo>
                  <a:lnTo>
                    <a:pt x="4938" y="7457"/>
                  </a:lnTo>
                  <a:lnTo>
                    <a:pt x="5291" y="7306"/>
                  </a:lnTo>
                  <a:lnTo>
                    <a:pt x="5644" y="7155"/>
                  </a:lnTo>
                  <a:lnTo>
                    <a:pt x="5946" y="6954"/>
                  </a:lnTo>
                  <a:lnTo>
                    <a:pt x="6248" y="6752"/>
                  </a:lnTo>
                  <a:lnTo>
                    <a:pt x="6500" y="6500"/>
                  </a:lnTo>
                  <a:lnTo>
                    <a:pt x="6752" y="6248"/>
                  </a:lnTo>
                  <a:lnTo>
                    <a:pt x="6954" y="5946"/>
                  </a:lnTo>
                  <a:lnTo>
                    <a:pt x="7155" y="5643"/>
                  </a:lnTo>
                  <a:lnTo>
                    <a:pt x="7307" y="5291"/>
                  </a:lnTo>
                  <a:lnTo>
                    <a:pt x="7458" y="4938"/>
                  </a:lnTo>
                  <a:lnTo>
                    <a:pt x="7559" y="4585"/>
                  </a:lnTo>
                  <a:lnTo>
                    <a:pt x="7609" y="4182"/>
                  </a:lnTo>
                  <a:lnTo>
                    <a:pt x="7609" y="3830"/>
                  </a:lnTo>
                  <a:lnTo>
                    <a:pt x="7609" y="3426"/>
                  </a:lnTo>
                  <a:lnTo>
                    <a:pt x="7559" y="3023"/>
                  </a:lnTo>
                  <a:lnTo>
                    <a:pt x="7458" y="2671"/>
                  </a:lnTo>
                  <a:lnTo>
                    <a:pt x="7307" y="2318"/>
                  </a:lnTo>
                  <a:lnTo>
                    <a:pt x="7155" y="1965"/>
                  </a:lnTo>
                  <a:lnTo>
                    <a:pt x="6954" y="1663"/>
                  </a:lnTo>
                  <a:lnTo>
                    <a:pt x="6752" y="1361"/>
                  </a:lnTo>
                  <a:lnTo>
                    <a:pt x="6500" y="1109"/>
                  </a:lnTo>
                  <a:lnTo>
                    <a:pt x="6248" y="857"/>
                  </a:lnTo>
                  <a:lnTo>
                    <a:pt x="5946" y="655"/>
                  </a:lnTo>
                  <a:lnTo>
                    <a:pt x="5644" y="454"/>
                  </a:lnTo>
                  <a:lnTo>
                    <a:pt x="5291" y="302"/>
                  </a:lnTo>
                  <a:lnTo>
                    <a:pt x="4938" y="151"/>
                  </a:lnTo>
                  <a:lnTo>
                    <a:pt x="4586" y="50"/>
                  </a:lnTo>
                  <a:lnTo>
                    <a:pt x="4183" y="0"/>
                  </a:lnTo>
                  <a:close/>
                </a:path>
              </a:pathLst>
            </a:custGeom>
            <a:solidFill>
              <a:srgbClr val="FBBC04"/>
            </a:solidFill>
            <a:ln>
              <a:noFill/>
            </a:ln>
          </p:spPr>
          <p:txBody>
            <a:bodyPr spcFirstLastPara="1" wrap="square" lIns="121900" tIns="121900" rIns="121900" bIns="121900" anchor="ctr" anchorCtr="0">
              <a:noAutofit/>
            </a:bodyPr>
            <a:lstStyle/>
            <a:p>
              <a:endParaRPr sz="2400"/>
            </a:p>
          </p:txBody>
        </p:sp>
        <p:sp>
          <p:nvSpPr>
            <p:cNvPr id="475" name="Google Shape;475;p83"/>
            <p:cNvSpPr/>
            <p:nvPr/>
          </p:nvSpPr>
          <p:spPr>
            <a:xfrm>
              <a:off x="5590747" y="1376707"/>
              <a:ext cx="75051" cy="75044"/>
            </a:xfrm>
            <a:custGeom>
              <a:avLst/>
              <a:gdLst/>
              <a:ahLst/>
              <a:cxnLst/>
              <a:rect l="l" t="t" r="r" b="b"/>
              <a:pathLst>
                <a:path w="10482" h="10481" extrusionOk="0">
                  <a:moveTo>
                    <a:pt x="4686" y="0"/>
                  </a:moveTo>
                  <a:lnTo>
                    <a:pt x="4183" y="101"/>
                  </a:lnTo>
                  <a:lnTo>
                    <a:pt x="3679" y="202"/>
                  </a:lnTo>
                  <a:lnTo>
                    <a:pt x="3175" y="403"/>
                  </a:lnTo>
                  <a:lnTo>
                    <a:pt x="2721" y="605"/>
                  </a:lnTo>
                  <a:lnTo>
                    <a:pt x="2318" y="907"/>
                  </a:lnTo>
                  <a:lnTo>
                    <a:pt x="1915" y="1159"/>
                  </a:lnTo>
                  <a:lnTo>
                    <a:pt x="1512" y="1512"/>
                  </a:lnTo>
                  <a:lnTo>
                    <a:pt x="1210" y="1915"/>
                  </a:lnTo>
                  <a:lnTo>
                    <a:pt x="907" y="2318"/>
                  </a:lnTo>
                  <a:lnTo>
                    <a:pt x="655" y="2721"/>
                  </a:lnTo>
                  <a:lnTo>
                    <a:pt x="404" y="3174"/>
                  </a:lnTo>
                  <a:lnTo>
                    <a:pt x="252" y="3678"/>
                  </a:lnTo>
                  <a:lnTo>
                    <a:pt x="101" y="4182"/>
                  </a:lnTo>
                  <a:lnTo>
                    <a:pt x="0" y="4686"/>
                  </a:lnTo>
                  <a:lnTo>
                    <a:pt x="0" y="5240"/>
                  </a:lnTo>
                  <a:lnTo>
                    <a:pt x="0" y="5744"/>
                  </a:lnTo>
                  <a:lnTo>
                    <a:pt x="101" y="6298"/>
                  </a:lnTo>
                  <a:lnTo>
                    <a:pt x="252" y="6802"/>
                  </a:lnTo>
                  <a:lnTo>
                    <a:pt x="404" y="7256"/>
                  </a:lnTo>
                  <a:lnTo>
                    <a:pt x="655" y="7709"/>
                  </a:lnTo>
                  <a:lnTo>
                    <a:pt x="907" y="8163"/>
                  </a:lnTo>
                  <a:lnTo>
                    <a:pt x="1210" y="8566"/>
                  </a:lnTo>
                  <a:lnTo>
                    <a:pt x="1512" y="8919"/>
                  </a:lnTo>
                  <a:lnTo>
                    <a:pt x="1915" y="9271"/>
                  </a:lnTo>
                  <a:lnTo>
                    <a:pt x="2318" y="9574"/>
                  </a:lnTo>
                  <a:lnTo>
                    <a:pt x="2721" y="9826"/>
                  </a:lnTo>
                  <a:lnTo>
                    <a:pt x="3175" y="10078"/>
                  </a:lnTo>
                  <a:lnTo>
                    <a:pt x="3679" y="10229"/>
                  </a:lnTo>
                  <a:lnTo>
                    <a:pt x="4183" y="10380"/>
                  </a:lnTo>
                  <a:lnTo>
                    <a:pt x="4686" y="10430"/>
                  </a:lnTo>
                  <a:lnTo>
                    <a:pt x="5241" y="10481"/>
                  </a:lnTo>
                  <a:lnTo>
                    <a:pt x="5795" y="10430"/>
                  </a:lnTo>
                  <a:lnTo>
                    <a:pt x="6299" y="10380"/>
                  </a:lnTo>
                  <a:lnTo>
                    <a:pt x="6803" y="10229"/>
                  </a:lnTo>
                  <a:lnTo>
                    <a:pt x="7256" y="10078"/>
                  </a:lnTo>
                  <a:lnTo>
                    <a:pt x="7760" y="9826"/>
                  </a:lnTo>
                  <a:lnTo>
                    <a:pt x="8163" y="9574"/>
                  </a:lnTo>
                  <a:lnTo>
                    <a:pt x="8566" y="9271"/>
                  </a:lnTo>
                  <a:lnTo>
                    <a:pt x="8969" y="8919"/>
                  </a:lnTo>
                  <a:lnTo>
                    <a:pt x="9272" y="8566"/>
                  </a:lnTo>
                  <a:lnTo>
                    <a:pt x="9574" y="8163"/>
                  </a:lnTo>
                  <a:lnTo>
                    <a:pt x="9826" y="7709"/>
                  </a:lnTo>
                  <a:lnTo>
                    <a:pt x="10078" y="7256"/>
                  </a:lnTo>
                  <a:lnTo>
                    <a:pt x="10229" y="6802"/>
                  </a:lnTo>
                  <a:lnTo>
                    <a:pt x="10380" y="6298"/>
                  </a:lnTo>
                  <a:lnTo>
                    <a:pt x="10431" y="5744"/>
                  </a:lnTo>
                  <a:lnTo>
                    <a:pt x="10481" y="5240"/>
                  </a:lnTo>
                  <a:lnTo>
                    <a:pt x="10431" y="4686"/>
                  </a:lnTo>
                  <a:lnTo>
                    <a:pt x="10380" y="4182"/>
                  </a:lnTo>
                  <a:lnTo>
                    <a:pt x="10229" y="3678"/>
                  </a:lnTo>
                  <a:lnTo>
                    <a:pt x="10078" y="3174"/>
                  </a:lnTo>
                  <a:lnTo>
                    <a:pt x="9826" y="2721"/>
                  </a:lnTo>
                  <a:lnTo>
                    <a:pt x="9574" y="2318"/>
                  </a:lnTo>
                  <a:lnTo>
                    <a:pt x="9272" y="1915"/>
                  </a:lnTo>
                  <a:lnTo>
                    <a:pt x="8969" y="1512"/>
                  </a:lnTo>
                  <a:lnTo>
                    <a:pt x="8566" y="1159"/>
                  </a:lnTo>
                  <a:lnTo>
                    <a:pt x="8163" y="907"/>
                  </a:lnTo>
                  <a:lnTo>
                    <a:pt x="7760" y="605"/>
                  </a:lnTo>
                  <a:lnTo>
                    <a:pt x="7256" y="403"/>
                  </a:lnTo>
                  <a:lnTo>
                    <a:pt x="6803" y="202"/>
                  </a:lnTo>
                  <a:lnTo>
                    <a:pt x="6299" y="101"/>
                  </a:lnTo>
                  <a:lnTo>
                    <a:pt x="5795" y="0"/>
                  </a:lnTo>
                  <a:close/>
                </a:path>
              </a:pathLst>
            </a:custGeom>
            <a:solidFill>
              <a:srgbClr val="34A353"/>
            </a:solidFill>
            <a:ln>
              <a:noFill/>
            </a:ln>
          </p:spPr>
          <p:txBody>
            <a:bodyPr spcFirstLastPara="1" wrap="square" lIns="121900" tIns="121900" rIns="121900" bIns="121900" anchor="ctr" anchorCtr="0">
              <a:noAutofit/>
            </a:bodyPr>
            <a:lstStyle/>
            <a:p>
              <a:endParaRPr sz="2400"/>
            </a:p>
          </p:txBody>
        </p:sp>
        <p:sp>
          <p:nvSpPr>
            <p:cNvPr id="476" name="Google Shape;476;p83"/>
            <p:cNvSpPr/>
            <p:nvPr/>
          </p:nvSpPr>
          <p:spPr>
            <a:xfrm>
              <a:off x="5818746" y="1406284"/>
              <a:ext cx="54488" cy="54488"/>
            </a:xfrm>
            <a:custGeom>
              <a:avLst/>
              <a:gdLst/>
              <a:ahLst/>
              <a:cxnLst/>
              <a:rect l="l" t="t" r="r" b="b"/>
              <a:pathLst>
                <a:path w="7610" h="7610" extrusionOk="0">
                  <a:moveTo>
                    <a:pt x="3427" y="1"/>
                  </a:moveTo>
                  <a:lnTo>
                    <a:pt x="3024" y="51"/>
                  </a:lnTo>
                  <a:lnTo>
                    <a:pt x="2671" y="152"/>
                  </a:lnTo>
                  <a:lnTo>
                    <a:pt x="2318" y="303"/>
                  </a:lnTo>
                  <a:lnTo>
                    <a:pt x="1966" y="454"/>
                  </a:lnTo>
                  <a:lnTo>
                    <a:pt x="1663" y="656"/>
                  </a:lnTo>
                  <a:lnTo>
                    <a:pt x="1361" y="857"/>
                  </a:lnTo>
                  <a:lnTo>
                    <a:pt x="1109" y="1109"/>
                  </a:lnTo>
                  <a:lnTo>
                    <a:pt x="857" y="1361"/>
                  </a:lnTo>
                  <a:lnTo>
                    <a:pt x="656" y="1664"/>
                  </a:lnTo>
                  <a:lnTo>
                    <a:pt x="454" y="1966"/>
                  </a:lnTo>
                  <a:lnTo>
                    <a:pt x="303" y="2319"/>
                  </a:lnTo>
                  <a:lnTo>
                    <a:pt x="152" y="2671"/>
                  </a:lnTo>
                  <a:lnTo>
                    <a:pt x="51" y="3024"/>
                  </a:lnTo>
                  <a:lnTo>
                    <a:pt x="1" y="3427"/>
                  </a:lnTo>
                  <a:lnTo>
                    <a:pt x="1" y="3830"/>
                  </a:lnTo>
                  <a:lnTo>
                    <a:pt x="1" y="4183"/>
                  </a:lnTo>
                  <a:lnTo>
                    <a:pt x="51" y="4586"/>
                  </a:lnTo>
                  <a:lnTo>
                    <a:pt x="152" y="4939"/>
                  </a:lnTo>
                  <a:lnTo>
                    <a:pt x="303" y="5292"/>
                  </a:lnTo>
                  <a:lnTo>
                    <a:pt x="454" y="5644"/>
                  </a:lnTo>
                  <a:lnTo>
                    <a:pt x="656" y="5947"/>
                  </a:lnTo>
                  <a:lnTo>
                    <a:pt x="857" y="6249"/>
                  </a:lnTo>
                  <a:lnTo>
                    <a:pt x="1109" y="6501"/>
                  </a:lnTo>
                  <a:lnTo>
                    <a:pt x="1361" y="6753"/>
                  </a:lnTo>
                  <a:lnTo>
                    <a:pt x="1663" y="7005"/>
                  </a:lnTo>
                  <a:lnTo>
                    <a:pt x="1966" y="7156"/>
                  </a:lnTo>
                  <a:lnTo>
                    <a:pt x="2318" y="7357"/>
                  </a:lnTo>
                  <a:lnTo>
                    <a:pt x="2671" y="7458"/>
                  </a:lnTo>
                  <a:lnTo>
                    <a:pt x="3024" y="7559"/>
                  </a:lnTo>
                  <a:lnTo>
                    <a:pt x="3427" y="7609"/>
                  </a:lnTo>
                  <a:lnTo>
                    <a:pt x="4183" y="7609"/>
                  </a:lnTo>
                  <a:lnTo>
                    <a:pt x="4586" y="7559"/>
                  </a:lnTo>
                  <a:lnTo>
                    <a:pt x="4939" y="7458"/>
                  </a:lnTo>
                  <a:lnTo>
                    <a:pt x="5291" y="7357"/>
                  </a:lnTo>
                  <a:lnTo>
                    <a:pt x="5644" y="7156"/>
                  </a:lnTo>
                  <a:lnTo>
                    <a:pt x="5946" y="7005"/>
                  </a:lnTo>
                  <a:lnTo>
                    <a:pt x="6249" y="6753"/>
                  </a:lnTo>
                  <a:lnTo>
                    <a:pt x="6501" y="6501"/>
                  </a:lnTo>
                  <a:lnTo>
                    <a:pt x="6753" y="6249"/>
                  </a:lnTo>
                  <a:lnTo>
                    <a:pt x="6954" y="5947"/>
                  </a:lnTo>
                  <a:lnTo>
                    <a:pt x="7156" y="5644"/>
                  </a:lnTo>
                  <a:lnTo>
                    <a:pt x="7307" y="5292"/>
                  </a:lnTo>
                  <a:lnTo>
                    <a:pt x="7458" y="4939"/>
                  </a:lnTo>
                  <a:lnTo>
                    <a:pt x="7559" y="4586"/>
                  </a:lnTo>
                  <a:lnTo>
                    <a:pt x="7609" y="4183"/>
                  </a:lnTo>
                  <a:lnTo>
                    <a:pt x="7609" y="3830"/>
                  </a:lnTo>
                  <a:lnTo>
                    <a:pt x="7609" y="3427"/>
                  </a:lnTo>
                  <a:lnTo>
                    <a:pt x="7559" y="3024"/>
                  </a:lnTo>
                  <a:lnTo>
                    <a:pt x="7458" y="2671"/>
                  </a:lnTo>
                  <a:lnTo>
                    <a:pt x="7307" y="2319"/>
                  </a:lnTo>
                  <a:lnTo>
                    <a:pt x="7156" y="1966"/>
                  </a:lnTo>
                  <a:lnTo>
                    <a:pt x="6954" y="1664"/>
                  </a:lnTo>
                  <a:lnTo>
                    <a:pt x="6753" y="1361"/>
                  </a:lnTo>
                  <a:lnTo>
                    <a:pt x="6501" y="1109"/>
                  </a:lnTo>
                  <a:lnTo>
                    <a:pt x="6249" y="857"/>
                  </a:lnTo>
                  <a:lnTo>
                    <a:pt x="5946" y="656"/>
                  </a:lnTo>
                  <a:lnTo>
                    <a:pt x="5644" y="454"/>
                  </a:lnTo>
                  <a:lnTo>
                    <a:pt x="5291" y="303"/>
                  </a:lnTo>
                  <a:lnTo>
                    <a:pt x="4939" y="152"/>
                  </a:lnTo>
                  <a:lnTo>
                    <a:pt x="4586" y="51"/>
                  </a:lnTo>
                  <a:lnTo>
                    <a:pt x="4183" y="1"/>
                  </a:lnTo>
                  <a:close/>
                </a:path>
              </a:pathLst>
            </a:custGeom>
            <a:solidFill>
              <a:srgbClr val="4285F4"/>
            </a:solidFill>
            <a:ln>
              <a:noFill/>
            </a:ln>
          </p:spPr>
          <p:txBody>
            <a:bodyPr spcFirstLastPara="1" wrap="square" lIns="121900" tIns="121900" rIns="121900" bIns="121900" anchor="ctr" anchorCtr="0">
              <a:noAutofit/>
            </a:bodyPr>
            <a:lstStyle/>
            <a:p>
              <a:endParaRPr sz="2400"/>
            </a:p>
          </p:txBody>
        </p:sp>
        <p:sp>
          <p:nvSpPr>
            <p:cNvPr id="477" name="Google Shape;477;p83"/>
            <p:cNvSpPr/>
            <p:nvPr/>
          </p:nvSpPr>
          <p:spPr>
            <a:xfrm>
              <a:off x="5981449" y="1225902"/>
              <a:ext cx="68192" cy="67834"/>
            </a:xfrm>
            <a:custGeom>
              <a:avLst/>
              <a:gdLst/>
              <a:ahLst/>
              <a:cxnLst/>
              <a:rect l="l" t="t" r="r" b="b"/>
              <a:pathLst>
                <a:path w="9524" h="9474" extrusionOk="0">
                  <a:moveTo>
                    <a:pt x="4284" y="1"/>
                  </a:moveTo>
                  <a:lnTo>
                    <a:pt x="3780" y="102"/>
                  </a:lnTo>
                  <a:lnTo>
                    <a:pt x="3326" y="202"/>
                  </a:lnTo>
                  <a:lnTo>
                    <a:pt x="2923" y="354"/>
                  </a:lnTo>
                  <a:lnTo>
                    <a:pt x="2520" y="555"/>
                  </a:lnTo>
                  <a:lnTo>
                    <a:pt x="2117" y="807"/>
                  </a:lnTo>
                  <a:lnTo>
                    <a:pt x="1764" y="1059"/>
                  </a:lnTo>
                  <a:lnTo>
                    <a:pt x="1411" y="1361"/>
                  </a:lnTo>
                  <a:lnTo>
                    <a:pt x="1109" y="1714"/>
                  </a:lnTo>
                  <a:lnTo>
                    <a:pt x="807" y="2067"/>
                  </a:lnTo>
                  <a:lnTo>
                    <a:pt x="605" y="2470"/>
                  </a:lnTo>
                  <a:lnTo>
                    <a:pt x="404" y="2873"/>
                  </a:lnTo>
                  <a:lnTo>
                    <a:pt x="202" y="3327"/>
                  </a:lnTo>
                  <a:lnTo>
                    <a:pt x="101" y="3780"/>
                  </a:lnTo>
                  <a:lnTo>
                    <a:pt x="51" y="4234"/>
                  </a:lnTo>
                  <a:lnTo>
                    <a:pt x="1" y="4737"/>
                  </a:lnTo>
                  <a:lnTo>
                    <a:pt x="51" y="5241"/>
                  </a:lnTo>
                  <a:lnTo>
                    <a:pt x="101" y="5695"/>
                  </a:lnTo>
                  <a:lnTo>
                    <a:pt x="202" y="6148"/>
                  </a:lnTo>
                  <a:lnTo>
                    <a:pt x="404" y="6602"/>
                  </a:lnTo>
                  <a:lnTo>
                    <a:pt x="605" y="7005"/>
                  </a:lnTo>
                  <a:lnTo>
                    <a:pt x="807" y="7408"/>
                  </a:lnTo>
                  <a:lnTo>
                    <a:pt x="1109" y="7761"/>
                  </a:lnTo>
                  <a:lnTo>
                    <a:pt x="1411" y="8113"/>
                  </a:lnTo>
                  <a:lnTo>
                    <a:pt x="1764" y="8416"/>
                  </a:lnTo>
                  <a:lnTo>
                    <a:pt x="2117" y="8668"/>
                  </a:lnTo>
                  <a:lnTo>
                    <a:pt x="2520" y="8920"/>
                  </a:lnTo>
                  <a:lnTo>
                    <a:pt x="2923" y="9121"/>
                  </a:lnTo>
                  <a:lnTo>
                    <a:pt x="3326" y="9272"/>
                  </a:lnTo>
                  <a:lnTo>
                    <a:pt x="3780" y="9373"/>
                  </a:lnTo>
                  <a:lnTo>
                    <a:pt x="4284" y="9474"/>
                  </a:lnTo>
                  <a:lnTo>
                    <a:pt x="5241" y="9474"/>
                  </a:lnTo>
                  <a:lnTo>
                    <a:pt x="5694" y="9373"/>
                  </a:lnTo>
                  <a:lnTo>
                    <a:pt x="6148" y="9272"/>
                  </a:lnTo>
                  <a:lnTo>
                    <a:pt x="6601" y="9121"/>
                  </a:lnTo>
                  <a:lnTo>
                    <a:pt x="7004" y="8920"/>
                  </a:lnTo>
                  <a:lnTo>
                    <a:pt x="7408" y="8668"/>
                  </a:lnTo>
                  <a:lnTo>
                    <a:pt x="7760" y="8416"/>
                  </a:lnTo>
                  <a:lnTo>
                    <a:pt x="8113" y="8113"/>
                  </a:lnTo>
                  <a:lnTo>
                    <a:pt x="8415" y="7761"/>
                  </a:lnTo>
                  <a:lnTo>
                    <a:pt x="8667" y="7408"/>
                  </a:lnTo>
                  <a:lnTo>
                    <a:pt x="8919" y="7005"/>
                  </a:lnTo>
                  <a:lnTo>
                    <a:pt x="9121" y="6602"/>
                  </a:lnTo>
                  <a:lnTo>
                    <a:pt x="9272" y="6148"/>
                  </a:lnTo>
                  <a:lnTo>
                    <a:pt x="9423" y="5695"/>
                  </a:lnTo>
                  <a:lnTo>
                    <a:pt x="9473" y="5241"/>
                  </a:lnTo>
                  <a:lnTo>
                    <a:pt x="9524" y="4737"/>
                  </a:lnTo>
                  <a:lnTo>
                    <a:pt x="9473" y="4234"/>
                  </a:lnTo>
                  <a:lnTo>
                    <a:pt x="9423" y="3780"/>
                  </a:lnTo>
                  <a:lnTo>
                    <a:pt x="9272" y="3327"/>
                  </a:lnTo>
                  <a:lnTo>
                    <a:pt x="9121" y="2873"/>
                  </a:lnTo>
                  <a:lnTo>
                    <a:pt x="8919" y="2470"/>
                  </a:lnTo>
                  <a:lnTo>
                    <a:pt x="8667" y="2067"/>
                  </a:lnTo>
                  <a:lnTo>
                    <a:pt x="8415" y="1714"/>
                  </a:lnTo>
                  <a:lnTo>
                    <a:pt x="8113" y="1361"/>
                  </a:lnTo>
                  <a:lnTo>
                    <a:pt x="7760" y="1059"/>
                  </a:lnTo>
                  <a:lnTo>
                    <a:pt x="7408" y="807"/>
                  </a:lnTo>
                  <a:lnTo>
                    <a:pt x="7004" y="555"/>
                  </a:lnTo>
                  <a:lnTo>
                    <a:pt x="6601" y="354"/>
                  </a:lnTo>
                  <a:lnTo>
                    <a:pt x="6148" y="202"/>
                  </a:lnTo>
                  <a:lnTo>
                    <a:pt x="5694" y="102"/>
                  </a:lnTo>
                  <a:lnTo>
                    <a:pt x="5241" y="1"/>
                  </a:lnTo>
                  <a:close/>
                </a:path>
              </a:pathLst>
            </a:custGeom>
            <a:solidFill>
              <a:srgbClr val="EA4335"/>
            </a:solidFill>
            <a:ln>
              <a:noFill/>
            </a:ln>
          </p:spPr>
          <p:txBody>
            <a:bodyPr spcFirstLastPara="1" wrap="square" lIns="121900" tIns="121900" rIns="121900" bIns="121900" anchor="ctr" anchorCtr="0">
              <a:noAutofit/>
            </a:bodyPr>
            <a:lstStyle/>
            <a:p>
              <a:endParaRPr sz="2400"/>
            </a:p>
          </p:txBody>
        </p:sp>
        <p:sp>
          <p:nvSpPr>
            <p:cNvPr id="478" name="Google Shape;478;p83"/>
            <p:cNvSpPr/>
            <p:nvPr/>
          </p:nvSpPr>
          <p:spPr>
            <a:xfrm>
              <a:off x="5478191" y="1193440"/>
              <a:ext cx="465772" cy="465765"/>
            </a:xfrm>
            <a:custGeom>
              <a:avLst/>
              <a:gdLst/>
              <a:ahLst/>
              <a:cxnLst/>
              <a:rect l="l" t="t" r="r" b="b"/>
              <a:pathLst>
                <a:path w="65052" h="65051" extrusionOk="0">
                  <a:moveTo>
                    <a:pt x="33660" y="1562"/>
                  </a:moveTo>
                  <a:lnTo>
                    <a:pt x="34768" y="1612"/>
                  </a:lnTo>
                  <a:lnTo>
                    <a:pt x="35826" y="1713"/>
                  </a:lnTo>
                  <a:lnTo>
                    <a:pt x="36935" y="1864"/>
                  </a:lnTo>
                  <a:lnTo>
                    <a:pt x="37993" y="2016"/>
                  </a:lnTo>
                  <a:lnTo>
                    <a:pt x="39051" y="2217"/>
                  </a:lnTo>
                  <a:lnTo>
                    <a:pt x="40109" y="2469"/>
                  </a:lnTo>
                  <a:lnTo>
                    <a:pt x="41117" y="2771"/>
                  </a:lnTo>
                  <a:lnTo>
                    <a:pt x="42175" y="3074"/>
                  </a:lnTo>
                  <a:lnTo>
                    <a:pt x="43183" y="3426"/>
                  </a:lnTo>
                  <a:lnTo>
                    <a:pt x="44191" y="3830"/>
                  </a:lnTo>
                  <a:lnTo>
                    <a:pt x="45198" y="4233"/>
                  </a:lnTo>
                  <a:lnTo>
                    <a:pt x="46156" y="4736"/>
                  </a:lnTo>
                  <a:lnTo>
                    <a:pt x="47113" y="5190"/>
                  </a:lnTo>
                  <a:lnTo>
                    <a:pt x="48070" y="5744"/>
                  </a:lnTo>
                  <a:lnTo>
                    <a:pt x="49028" y="6299"/>
                  </a:lnTo>
                  <a:lnTo>
                    <a:pt x="49834" y="6853"/>
                  </a:lnTo>
                  <a:lnTo>
                    <a:pt x="50640" y="7407"/>
                  </a:lnTo>
                  <a:lnTo>
                    <a:pt x="51446" y="8012"/>
                  </a:lnTo>
                  <a:lnTo>
                    <a:pt x="52202" y="8616"/>
                  </a:lnTo>
                  <a:lnTo>
                    <a:pt x="52958" y="9271"/>
                  </a:lnTo>
                  <a:lnTo>
                    <a:pt x="53714" y="9926"/>
                  </a:lnTo>
                  <a:lnTo>
                    <a:pt x="54419" y="10581"/>
                  </a:lnTo>
                  <a:lnTo>
                    <a:pt x="55074" y="11287"/>
                  </a:lnTo>
                  <a:lnTo>
                    <a:pt x="55729" y="12043"/>
                  </a:lnTo>
                  <a:lnTo>
                    <a:pt x="56384" y="12748"/>
                  </a:lnTo>
                  <a:lnTo>
                    <a:pt x="56989" y="13504"/>
                  </a:lnTo>
                  <a:lnTo>
                    <a:pt x="57594" y="14310"/>
                  </a:lnTo>
                  <a:lnTo>
                    <a:pt x="58148" y="15116"/>
                  </a:lnTo>
                  <a:lnTo>
                    <a:pt x="58652" y="15923"/>
                  </a:lnTo>
                  <a:lnTo>
                    <a:pt x="59156" y="16729"/>
                  </a:lnTo>
                  <a:lnTo>
                    <a:pt x="59660" y="17585"/>
                  </a:lnTo>
                  <a:lnTo>
                    <a:pt x="60113" y="18442"/>
                  </a:lnTo>
                  <a:lnTo>
                    <a:pt x="60516" y="19299"/>
                  </a:lnTo>
                  <a:lnTo>
                    <a:pt x="60919" y="20206"/>
                  </a:lnTo>
                  <a:lnTo>
                    <a:pt x="61323" y="21062"/>
                  </a:lnTo>
                  <a:lnTo>
                    <a:pt x="61625" y="22019"/>
                  </a:lnTo>
                  <a:lnTo>
                    <a:pt x="61978" y="22926"/>
                  </a:lnTo>
                  <a:lnTo>
                    <a:pt x="62229" y="23833"/>
                  </a:lnTo>
                  <a:lnTo>
                    <a:pt x="62532" y="24791"/>
                  </a:lnTo>
                  <a:lnTo>
                    <a:pt x="62733" y="25748"/>
                  </a:lnTo>
                  <a:lnTo>
                    <a:pt x="62935" y="26706"/>
                  </a:lnTo>
                  <a:lnTo>
                    <a:pt x="63086" y="27663"/>
                  </a:lnTo>
                  <a:lnTo>
                    <a:pt x="63237" y="28620"/>
                  </a:lnTo>
                  <a:lnTo>
                    <a:pt x="63338" y="29628"/>
                  </a:lnTo>
                  <a:lnTo>
                    <a:pt x="63439" y="30585"/>
                  </a:lnTo>
                  <a:lnTo>
                    <a:pt x="63489" y="31593"/>
                  </a:lnTo>
                  <a:lnTo>
                    <a:pt x="63489" y="32601"/>
                  </a:lnTo>
                  <a:lnTo>
                    <a:pt x="63439" y="34213"/>
                  </a:lnTo>
                  <a:lnTo>
                    <a:pt x="63338" y="35775"/>
                  </a:lnTo>
                  <a:lnTo>
                    <a:pt x="63136" y="37337"/>
                  </a:lnTo>
                  <a:lnTo>
                    <a:pt x="62834" y="38849"/>
                  </a:lnTo>
                  <a:lnTo>
                    <a:pt x="62481" y="40361"/>
                  </a:lnTo>
                  <a:lnTo>
                    <a:pt x="62078" y="41822"/>
                  </a:lnTo>
                  <a:lnTo>
                    <a:pt x="61574" y="43233"/>
                  </a:lnTo>
                  <a:lnTo>
                    <a:pt x="61020" y="44644"/>
                  </a:lnTo>
                  <a:lnTo>
                    <a:pt x="60416" y="46004"/>
                  </a:lnTo>
                  <a:lnTo>
                    <a:pt x="59710" y="47365"/>
                  </a:lnTo>
                  <a:lnTo>
                    <a:pt x="58954" y="48675"/>
                  </a:lnTo>
                  <a:lnTo>
                    <a:pt x="58148" y="49934"/>
                  </a:lnTo>
                  <a:lnTo>
                    <a:pt x="57291" y="51144"/>
                  </a:lnTo>
                  <a:lnTo>
                    <a:pt x="56384" y="52303"/>
                  </a:lnTo>
                  <a:lnTo>
                    <a:pt x="55377" y="53411"/>
                  </a:lnTo>
                  <a:lnTo>
                    <a:pt x="54369" y="54469"/>
                  </a:lnTo>
                  <a:lnTo>
                    <a:pt x="53260" y="55527"/>
                  </a:lnTo>
                  <a:lnTo>
                    <a:pt x="52152" y="56485"/>
                  </a:lnTo>
                  <a:lnTo>
                    <a:pt x="50993" y="57392"/>
                  </a:lnTo>
                  <a:lnTo>
                    <a:pt x="49784" y="58248"/>
                  </a:lnTo>
                  <a:lnTo>
                    <a:pt x="48524" y="59054"/>
                  </a:lnTo>
                  <a:lnTo>
                    <a:pt x="47214" y="59810"/>
                  </a:lnTo>
                  <a:lnTo>
                    <a:pt x="45853" y="60465"/>
                  </a:lnTo>
                  <a:lnTo>
                    <a:pt x="44493" y="61120"/>
                  </a:lnTo>
                  <a:lnTo>
                    <a:pt x="43082" y="61675"/>
                  </a:lnTo>
                  <a:lnTo>
                    <a:pt x="41671" y="62128"/>
                  </a:lnTo>
                  <a:lnTo>
                    <a:pt x="40160" y="62531"/>
                  </a:lnTo>
                  <a:lnTo>
                    <a:pt x="38698" y="62884"/>
                  </a:lnTo>
                  <a:lnTo>
                    <a:pt x="37136" y="63136"/>
                  </a:lnTo>
                  <a:lnTo>
                    <a:pt x="35574" y="63337"/>
                  </a:lnTo>
                  <a:lnTo>
                    <a:pt x="34012" y="63489"/>
                  </a:lnTo>
                  <a:lnTo>
                    <a:pt x="32450" y="63489"/>
                  </a:lnTo>
                  <a:lnTo>
                    <a:pt x="30838" y="63438"/>
                  </a:lnTo>
                  <a:lnTo>
                    <a:pt x="29276" y="63337"/>
                  </a:lnTo>
                  <a:lnTo>
                    <a:pt x="27714" y="63136"/>
                  </a:lnTo>
                  <a:lnTo>
                    <a:pt x="26202" y="62884"/>
                  </a:lnTo>
                  <a:lnTo>
                    <a:pt x="24690" y="62531"/>
                  </a:lnTo>
                  <a:lnTo>
                    <a:pt x="23229" y="62078"/>
                  </a:lnTo>
                  <a:lnTo>
                    <a:pt x="21768" y="61574"/>
                  </a:lnTo>
                  <a:lnTo>
                    <a:pt x="20357" y="61020"/>
                  </a:lnTo>
                  <a:lnTo>
                    <a:pt x="18997" y="60415"/>
                  </a:lnTo>
                  <a:lnTo>
                    <a:pt x="17687" y="59710"/>
                  </a:lnTo>
                  <a:lnTo>
                    <a:pt x="16376" y="59004"/>
                  </a:lnTo>
                  <a:lnTo>
                    <a:pt x="15117" y="58147"/>
                  </a:lnTo>
                  <a:lnTo>
                    <a:pt x="13907" y="57291"/>
                  </a:lnTo>
                  <a:lnTo>
                    <a:pt x="12749" y="56384"/>
                  </a:lnTo>
                  <a:lnTo>
                    <a:pt x="11640" y="55427"/>
                  </a:lnTo>
                  <a:lnTo>
                    <a:pt x="10531" y="54368"/>
                  </a:lnTo>
                  <a:lnTo>
                    <a:pt x="9524" y="53310"/>
                  </a:lnTo>
                  <a:lnTo>
                    <a:pt x="8566" y="52151"/>
                  </a:lnTo>
                  <a:lnTo>
                    <a:pt x="7609" y="50992"/>
                  </a:lnTo>
                  <a:lnTo>
                    <a:pt x="6752" y="49783"/>
                  </a:lnTo>
                  <a:lnTo>
                    <a:pt x="5946" y="48523"/>
                  </a:lnTo>
                  <a:lnTo>
                    <a:pt x="5241" y="47213"/>
                  </a:lnTo>
                  <a:lnTo>
                    <a:pt x="4535" y="45903"/>
                  </a:lnTo>
                  <a:lnTo>
                    <a:pt x="3931" y="44492"/>
                  </a:lnTo>
                  <a:lnTo>
                    <a:pt x="3376" y="43082"/>
                  </a:lnTo>
                  <a:lnTo>
                    <a:pt x="2872" y="41671"/>
                  </a:lnTo>
                  <a:lnTo>
                    <a:pt x="2469" y="40209"/>
                  </a:lnTo>
                  <a:lnTo>
                    <a:pt x="2117" y="38698"/>
                  </a:lnTo>
                  <a:lnTo>
                    <a:pt x="1865" y="37186"/>
                  </a:lnTo>
                  <a:lnTo>
                    <a:pt x="1663" y="35624"/>
                  </a:lnTo>
                  <a:lnTo>
                    <a:pt x="1562" y="34062"/>
                  </a:lnTo>
                  <a:lnTo>
                    <a:pt x="1512" y="32450"/>
                  </a:lnTo>
                  <a:lnTo>
                    <a:pt x="1562" y="30837"/>
                  </a:lnTo>
                  <a:lnTo>
                    <a:pt x="1714" y="29275"/>
                  </a:lnTo>
                  <a:lnTo>
                    <a:pt x="1915" y="27713"/>
                  </a:lnTo>
                  <a:lnTo>
                    <a:pt x="2167" y="26202"/>
                  </a:lnTo>
                  <a:lnTo>
                    <a:pt x="2520" y="24690"/>
                  </a:lnTo>
                  <a:lnTo>
                    <a:pt x="2923" y="23229"/>
                  </a:lnTo>
                  <a:lnTo>
                    <a:pt x="3427" y="21818"/>
                  </a:lnTo>
                  <a:lnTo>
                    <a:pt x="3981" y="20407"/>
                  </a:lnTo>
                  <a:lnTo>
                    <a:pt x="4636" y="18996"/>
                  </a:lnTo>
                  <a:lnTo>
                    <a:pt x="5291" y="17686"/>
                  </a:lnTo>
                  <a:lnTo>
                    <a:pt x="6047" y="16376"/>
                  </a:lnTo>
                  <a:lnTo>
                    <a:pt x="6853" y="15116"/>
                  </a:lnTo>
                  <a:lnTo>
                    <a:pt x="7710" y="13907"/>
                  </a:lnTo>
                  <a:lnTo>
                    <a:pt x="8667" y="12748"/>
                  </a:lnTo>
                  <a:lnTo>
                    <a:pt x="9624" y="11640"/>
                  </a:lnTo>
                  <a:lnTo>
                    <a:pt x="10632" y="10581"/>
                  </a:lnTo>
                  <a:lnTo>
                    <a:pt x="11741" y="9523"/>
                  </a:lnTo>
                  <a:lnTo>
                    <a:pt x="12849" y="8566"/>
                  </a:lnTo>
                  <a:lnTo>
                    <a:pt x="14059" y="7659"/>
                  </a:lnTo>
                  <a:lnTo>
                    <a:pt x="15268" y="6802"/>
                  </a:lnTo>
                  <a:lnTo>
                    <a:pt x="16528" y="5996"/>
                  </a:lnTo>
                  <a:lnTo>
                    <a:pt x="17787" y="5240"/>
                  </a:lnTo>
                  <a:lnTo>
                    <a:pt x="19148" y="4585"/>
                  </a:lnTo>
                  <a:lnTo>
                    <a:pt x="20508" y="3930"/>
                  </a:lnTo>
                  <a:lnTo>
                    <a:pt x="21919" y="3376"/>
                  </a:lnTo>
                  <a:lnTo>
                    <a:pt x="23380" y="2923"/>
                  </a:lnTo>
                  <a:lnTo>
                    <a:pt x="24842" y="2519"/>
                  </a:lnTo>
                  <a:lnTo>
                    <a:pt x="26353" y="2167"/>
                  </a:lnTo>
                  <a:lnTo>
                    <a:pt x="27865" y="1864"/>
                  </a:lnTo>
                  <a:lnTo>
                    <a:pt x="29427" y="1713"/>
                  </a:lnTo>
                  <a:lnTo>
                    <a:pt x="30989" y="1562"/>
                  </a:lnTo>
                  <a:close/>
                  <a:moveTo>
                    <a:pt x="30888" y="0"/>
                  </a:moveTo>
                  <a:lnTo>
                    <a:pt x="29276" y="151"/>
                  </a:lnTo>
                  <a:lnTo>
                    <a:pt x="27613" y="353"/>
                  </a:lnTo>
                  <a:lnTo>
                    <a:pt x="26051" y="605"/>
                  </a:lnTo>
                  <a:lnTo>
                    <a:pt x="24439" y="1008"/>
                  </a:lnTo>
                  <a:lnTo>
                    <a:pt x="22927" y="1411"/>
                  </a:lnTo>
                  <a:lnTo>
                    <a:pt x="21415" y="1915"/>
                  </a:lnTo>
                  <a:lnTo>
                    <a:pt x="19904" y="2519"/>
                  </a:lnTo>
                  <a:lnTo>
                    <a:pt x="18493" y="3174"/>
                  </a:lnTo>
                  <a:lnTo>
                    <a:pt x="17082" y="3880"/>
                  </a:lnTo>
                  <a:lnTo>
                    <a:pt x="15721" y="4636"/>
                  </a:lnTo>
                  <a:lnTo>
                    <a:pt x="14361" y="5492"/>
                  </a:lnTo>
                  <a:lnTo>
                    <a:pt x="13101" y="6399"/>
                  </a:lnTo>
                  <a:lnTo>
                    <a:pt x="11892" y="7357"/>
                  </a:lnTo>
                  <a:lnTo>
                    <a:pt x="10683" y="8415"/>
                  </a:lnTo>
                  <a:lnTo>
                    <a:pt x="9574" y="9473"/>
                  </a:lnTo>
                  <a:lnTo>
                    <a:pt x="8466" y="10581"/>
                  </a:lnTo>
                  <a:lnTo>
                    <a:pt x="7458" y="11791"/>
                  </a:lnTo>
                  <a:lnTo>
                    <a:pt x="6500" y="13000"/>
                  </a:lnTo>
                  <a:lnTo>
                    <a:pt x="5593" y="14260"/>
                  </a:lnTo>
                  <a:lnTo>
                    <a:pt x="4737" y="15570"/>
                  </a:lnTo>
                  <a:lnTo>
                    <a:pt x="3931" y="16981"/>
                  </a:lnTo>
                  <a:lnTo>
                    <a:pt x="3225" y="18341"/>
                  </a:lnTo>
                  <a:lnTo>
                    <a:pt x="2570" y="19802"/>
                  </a:lnTo>
                  <a:lnTo>
                    <a:pt x="1966" y="21264"/>
                  </a:lnTo>
                  <a:lnTo>
                    <a:pt x="1462" y="22775"/>
                  </a:lnTo>
                  <a:lnTo>
                    <a:pt x="1008" y="24337"/>
                  </a:lnTo>
                  <a:lnTo>
                    <a:pt x="655" y="25899"/>
                  </a:lnTo>
                  <a:lnTo>
                    <a:pt x="353" y="27512"/>
                  </a:lnTo>
                  <a:lnTo>
                    <a:pt x="152" y="29124"/>
                  </a:lnTo>
                  <a:lnTo>
                    <a:pt x="51" y="30787"/>
                  </a:lnTo>
                  <a:lnTo>
                    <a:pt x="0" y="32450"/>
                  </a:lnTo>
                  <a:lnTo>
                    <a:pt x="0" y="34113"/>
                  </a:lnTo>
                  <a:lnTo>
                    <a:pt x="152" y="35775"/>
                  </a:lnTo>
                  <a:lnTo>
                    <a:pt x="353" y="37438"/>
                  </a:lnTo>
                  <a:lnTo>
                    <a:pt x="655" y="39000"/>
                  </a:lnTo>
                  <a:lnTo>
                    <a:pt x="1008" y="40613"/>
                  </a:lnTo>
                  <a:lnTo>
                    <a:pt x="1411" y="42124"/>
                  </a:lnTo>
                  <a:lnTo>
                    <a:pt x="1915" y="43636"/>
                  </a:lnTo>
                  <a:lnTo>
                    <a:pt x="2520" y="45147"/>
                  </a:lnTo>
                  <a:lnTo>
                    <a:pt x="3175" y="46558"/>
                  </a:lnTo>
                  <a:lnTo>
                    <a:pt x="3880" y="47969"/>
                  </a:lnTo>
                  <a:lnTo>
                    <a:pt x="4686" y="49330"/>
                  </a:lnTo>
                  <a:lnTo>
                    <a:pt x="5493" y="50640"/>
                  </a:lnTo>
                  <a:lnTo>
                    <a:pt x="6400" y="51950"/>
                  </a:lnTo>
                  <a:lnTo>
                    <a:pt x="7357" y="53159"/>
                  </a:lnTo>
                  <a:lnTo>
                    <a:pt x="8415" y="54368"/>
                  </a:lnTo>
                  <a:lnTo>
                    <a:pt x="9473" y="55477"/>
                  </a:lnTo>
                  <a:lnTo>
                    <a:pt x="10582" y="56585"/>
                  </a:lnTo>
                  <a:lnTo>
                    <a:pt x="11791" y="57593"/>
                  </a:lnTo>
                  <a:lnTo>
                    <a:pt x="13000" y="58551"/>
                  </a:lnTo>
                  <a:lnTo>
                    <a:pt x="14260" y="59458"/>
                  </a:lnTo>
                  <a:lnTo>
                    <a:pt x="15621" y="60314"/>
                  </a:lnTo>
                  <a:lnTo>
                    <a:pt x="16981" y="61120"/>
                  </a:lnTo>
                  <a:lnTo>
                    <a:pt x="18342" y="61826"/>
                  </a:lnTo>
                  <a:lnTo>
                    <a:pt x="19803" y="62481"/>
                  </a:lnTo>
                  <a:lnTo>
                    <a:pt x="21264" y="63085"/>
                  </a:lnTo>
                  <a:lnTo>
                    <a:pt x="22776" y="63589"/>
                  </a:lnTo>
                  <a:lnTo>
                    <a:pt x="24338" y="64043"/>
                  </a:lnTo>
                  <a:lnTo>
                    <a:pt x="25900" y="64396"/>
                  </a:lnTo>
                  <a:lnTo>
                    <a:pt x="27512" y="64698"/>
                  </a:lnTo>
                  <a:lnTo>
                    <a:pt x="29125" y="64899"/>
                  </a:lnTo>
                  <a:lnTo>
                    <a:pt x="30787" y="65000"/>
                  </a:lnTo>
                  <a:lnTo>
                    <a:pt x="32450" y="65051"/>
                  </a:lnTo>
                  <a:lnTo>
                    <a:pt x="34264" y="65000"/>
                  </a:lnTo>
                  <a:lnTo>
                    <a:pt x="36078" y="64849"/>
                  </a:lnTo>
                  <a:lnTo>
                    <a:pt x="37842" y="64597"/>
                  </a:lnTo>
                  <a:lnTo>
                    <a:pt x="39605" y="64244"/>
                  </a:lnTo>
                  <a:lnTo>
                    <a:pt x="41268" y="63841"/>
                  </a:lnTo>
                  <a:lnTo>
                    <a:pt x="42830" y="63337"/>
                  </a:lnTo>
                  <a:lnTo>
                    <a:pt x="44392" y="62783"/>
                  </a:lnTo>
                  <a:lnTo>
                    <a:pt x="45904" y="62179"/>
                  </a:lnTo>
                  <a:lnTo>
                    <a:pt x="47365" y="61473"/>
                  </a:lnTo>
                  <a:lnTo>
                    <a:pt x="48776" y="60717"/>
                  </a:lnTo>
                  <a:lnTo>
                    <a:pt x="50136" y="59861"/>
                  </a:lnTo>
                  <a:lnTo>
                    <a:pt x="51446" y="58954"/>
                  </a:lnTo>
                  <a:lnTo>
                    <a:pt x="52706" y="57996"/>
                  </a:lnTo>
                  <a:lnTo>
                    <a:pt x="53915" y="56989"/>
                  </a:lnTo>
                  <a:lnTo>
                    <a:pt x="55074" y="55930"/>
                  </a:lnTo>
                  <a:lnTo>
                    <a:pt x="56183" y="54822"/>
                  </a:lnTo>
                  <a:lnTo>
                    <a:pt x="57241" y="53663"/>
                  </a:lnTo>
                  <a:lnTo>
                    <a:pt x="58198" y="52454"/>
                  </a:lnTo>
                  <a:lnTo>
                    <a:pt x="59156" y="51194"/>
                  </a:lnTo>
                  <a:lnTo>
                    <a:pt x="60012" y="49884"/>
                  </a:lnTo>
                  <a:lnTo>
                    <a:pt x="60819" y="48523"/>
                  </a:lnTo>
                  <a:lnTo>
                    <a:pt x="61574" y="47163"/>
                  </a:lnTo>
                  <a:lnTo>
                    <a:pt x="62229" y="45752"/>
                  </a:lnTo>
                  <a:lnTo>
                    <a:pt x="62834" y="44291"/>
                  </a:lnTo>
                  <a:lnTo>
                    <a:pt x="63388" y="42830"/>
                  </a:lnTo>
                  <a:lnTo>
                    <a:pt x="63842" y="41318"/>
                  </a:lnTo>
                  <a:lnTo>
                    <a:pt x="64245" y="39756"/>
                  </a:lnTo>
                  <a:lnTo>
                    <a:pt x="64547" y="38244"/>
                  </a:lnTo>
                  <a:lnTo>
                    <a:pt x="64799" y="36632"/>
                  </a:lnTo>
                  <a:lnTo>
                    <a:pt x="64950" y="35070"/>
                  </a:lnTo>
                  <a:lnTo>
                    <a:pt x="65051" y="33457"/>
                  </a:lnTo>
                  <a:lnTo>
                    <a:pt x="65051" y="31845"/>
                  </a:lnTo>
                  <a:lnTo>
                    <a:pt x="65001" y="30233"/>
                  </a:lnTo>
                  <a:lnTo>
                    <a:pt x="64799" y="28570"/>
                  </a:lnTo>
                  <a:lnTo>
                    <a:pt x="64598" y="26907"/>
                  </a:lnTo>
                  <a:lnTo>
                    <a:pt x="64245" y="25295"/>
                  </a:lnTo>
                  <a:lnTo>
                    <a:pt x="63892" y="23934"/>
                  </a:lnTo>
                  <a:lnTo>
                    <a:pt x="63489" y="22574"/>
                  </a:lnTo>
                  <a:lnTo>
                    <a:pt x="63036" y="21264"/>
                  </a:lnTo>
                  <a:lnTo>
                    <a:pt x="62532" y="19954"/>
                  </a:lnTo>
                  <a:lnTo>
                    <a:pt x="61978" y="18694"/>
                  </a:lnTo>
                  <a:lnTo>
                    <a:pt x="61373" y="17485"/>
                  </a:lnTo>
                  <a:lnTo>
                    <a:pt x="60718" y="16275"/>
                  </a:lnTo>
                  <a:lnTo>
                    <a:pt x="60012" y="15116"/>
                  </a:lnTo>
                  <a:lnTo>
                    <a:pt x="59257" y="13957"/>
                  </a:lnTo>
                  <a:lnTo>
                    <a:pt x="58450" y="12849"/>
                  </a:lnTo>
                  <a:lnTo>
                    <a:pt x="57644" y="11791"/>
                  </a:lnTo>
                  <a:lnTo>
                    <a:pt x="56737" y="10783"/>
                  </a:lnTo>
                  <a:lnTo>
                    <a:pt x="55830" y="9826"/>
                  </a:lnTo>
                  <a:lnTo>
                    <a:pt x="54873" y="8868"/>
                  </a:lnTo>
                  <a:lnTo>
                    <a:pt x="53865" y="7961"/>
                  </a:lnTo>
                  <a:lnTo>
                    <a:pt x="52857" y="7105"/>
                  </a:lnTo>
                  <a:lnTo>
                    <a:pt x="51749" y="6299"/>
                  </a:lnTo>
                  <a:lnTo>
                    <a:pt x="50691" y="5492"/>
                  </a:lnTo>
                  <a:lnTo>
                    <a:pt x="49532" y="4787"/>
                  </a:lnTo>
                  <a:lnTo>
                    <a:pt x="48373" y="4081"/>
                  </a:lnTo>
                  <a:lnTo>
                    <a:pt x="47163" y="3477"/>
                  </a:lnTo>
                  <a:lnTo>
                    <a:pt x="45954" y="2872"/>
                  </a:lnTo>
                  <a:lnTo>
                    <a:pt x="44745" y="2368"/>
                  </a:lnTo>
                  <a:lnTo>
                    <a:pt x="43435" y="1864"/>
                  </a:lnTo>
                  <a:lnTo>
                    <a:pt x="42175" y="1411"/>
                  </a:lnTo>
                  <a:lnTo>
                    <a:pt x="40865" y="1058"/>
                  </a:lnTo>
                  <a:lnTo>
                    <a:pt x="39505" y="756"/>
                  </a:lnTo>
                  <a:lnTo>
                    <a:pt x="38144" y="454"/>
                  </a:lnTo>
                  <a:lnTo>
                    <a:pt x="36784" y="252"/>
                  </a:lnTo>
                  <a:lnTo>
                    <a:pt x="35423" y="101"/>
                  </a:lnTo>
                  <a:lnTo>
                    <a:pt x="34012" y="0"/>
                  </a:lnTo>
                  <a:close/>
                </a:path>
              </a:pathLst>
            </a:custGeom>
            <a:solidFill>
              <a:srgbClr val="18191B"/>
            </a:solidFill>
            <a:ln>
              <a:noFill/>
            </a:ln>
          </p:spPr>
          <p:txBody>
            <a:bodyPr spcFirstLastPara="1" wrap="square" lIns="121900" tIns="121900" rIns="121900" bIns="121900" anchor="ctr" anchorCtr="0">
              <a:noAutofit/>
            </a:bodyPr>
            <a:lstStyle/>
            <a:p>
              <a:endParaRPr sz="2400"/>
            </a:p>
          </p:txBody>
        </p:sp>
        <p:sp>
          <p:nvSpPr>
            <p:cNvPr id="479" name="Google Shape;479;p83"/>
            <p:cNvSpPr/>
            <p:nvPr/>
          </p:nvSpPr>
          <p:spPr>
            <a:xfrm>
              <a:off x="5386554" y="1611918"/>
              <a:ext cx="202406" cy="323983"/>
            </a:xfrm>
            <a:custGeom>
              <a:avLst/>
              <a:gdLst/>
              <a:ahLst/>
              <a:cxnLst/>
              <a:rect l="l" t="t" r="r" b="b"/>
              <a:pathLst>
                <a:path w="28269" h="45249" extrusionOk="0">
                  <a:moveTo>
                    <a:pt x="26958" y="1"/>
                  </a:moveTo>
                  <a:lnTo>
                    <a:pt x="1" y="44443"/>
                  </a:lnTo>
                  <a:lnTo>
                    <a:pt x="1311" y="45249"/>
                  </a:lnTo>
                  <a:lnTo>
                    <a:pt x="28268" y="807"/>
                  </a:lnTo>
                  <a:lnTo>
                    <a:pt x="26958" y="1"/>
                  </a:lnTo>
                  <a:close/>
                </a:path>
              </a:pathLst>
            </a:custGeom>
            <a:solidFill>
              <a:srgbClr val="18191B"/>
            </a:solidFill>
            <a:ln>
              <a:noFill/>
            </a:ln>
          </p:spPr>
          <p:txBody>
            <a:bodyPr spcFirstLastPara="1" wrap="square" lIns="121900" tIns="121900" rIns="121900" bIns="121900" anchor="ctr" anchorCtr="0">
              <a:noAutofit/>
            </a:bodyPr>
            <a:lstStyle/>
            <a:p>
              <a:endParaRPr sz="2400"/>
            </a:p>
          </p:txBody>
        </p:sp>
      </p:grpSp>
      <p:grpSp>
        <p:nvGrpSpPr>
          <p:cNvPr id="480" name="Google Shape;480;p83"/>
          <p:cNvGrpSpPr/>
          <p:nvPr/>
        </p:nvGrpSpPr>
        <p:grpSpPr>
          <a:xfrm>
            <a:off x="10225430" y="3129701"/>
            <a:ext cx="1348292" cy="844433"/>
            <a:chOff x="2384275" y="2087450"/>
            <a:chExt cx="2927675" cy="1833600"/>
          </a:xfrm>
        </p:grpSpPr>
        <p:sp>
          <p:nvSpPr>
            <p:cNvPr id="481" name="Google Shape;481;p83"/>
            <p:cNvSpPr/>
            <p:nvPr/>
          </p:nvSpPr>
          <p:spPr>
            <a:xfrm>
              <a:off x="2586325" y="2087450"/>
              <a:ext cx="2523600" cy="1688750"/>
            </a:xfrm>
            <a:custGeom>
              <a:avLst/>
              <a:gdLst/>
              <a:ahLst/>
              <a:cxnLst/>
              <a:rect l="l" t="t" r="r" b="b"/>
              <a:pathLst>
                <a:path w="100944" h="67550" extrusionOk="0">
                  <a:moveTo>
                    <a:pt x="95149" y="1830"/>
                  </a:moveTo>
                  <a:lnTo>
                    <a:pt x="95911" y="1983"/>
                  </a:lnTo>
                  <a:lnTo>
                    <a:pt x="96674" y="2135"/>
                  </a:lnTo>
                  <a:lnTo>
                    <a:pt x="97436" y="2593"/>
                  </a:lnTo>
                  <a:lnTo>
                    <a:pt x="97894" y="3050"/>
                  </a:lnTo>
                  <a:lnTo>
                    <a:pt x="98503" y="3660"/>
                  </a:lnTo>
                  <a:lnTo>
                    <a:pt x="98808" y="4270"/>
                  </a:lnTo>
                  <a:lnTo>
                    <a:pt x="99113" y="5032"/>
                  </a:lnTo>
                  <a:lnTo>
                    <a:pt x="99113" y="5795"/>
                  </a:lnTo>
                  <a:lnTo>
                    <a:pt x="99113" y="65720"/>
                  </a:lnTo>
                  <a:lnTo>
                    <a:pt x="1830" y="65720"/>
                  </a:lnTo>
                  <a:lnTo>
                    <a:pt x="1830" y="54131"/>
                  </a:lnTo>
                  <a:lnTo>
                    <a:pt x="1830" y="6557"/>
                  </a:lnTo>
                  <a:lnTo>
                    <a:pt x="1983" y="5642"/>
                  </a:lnTo>
                  <a:lnTo>
                    <a:pt x="2135" y="4727"/>
                  </a:lnTo>
                  <a:lnTo>
                    <a:pt x="2593" y="3965"/>
                  </a:lnTo>
                  <a:lnTo>
                    <a:pt x="3203" y="3202"/>
                  </a:lnTo>
                  <a:lnTo>
                    <a:pt x="3965" y="2593"/>
                  </a:lnTo>
                  <a:lnTo>
                    <a:pt x="4727" y="2288"/>
                  </a:lnTo>
                  <a:lnTo>
                    <a:pt x="5642" y="1983"/>
                  </a:lnTo>
                  <a:lnTo>
                    <a:pt x="6557" y="1830"/>
                  </a:lnTo>
                  <a:close/>
                  <a:moveTo>
                    <a:pt x="6557" y="0"/>
                  </a:moveTo>
                  <a:lnTo>
                    <a:pt x="5185" y="153"/>
                  </a:lnTo>
                  <a:lnTo>
                    <a:pt x="3965" y="610"/>
                  </a:lnTo>
                  <a:lnTo>
                    <a:pt x="2898" y="1068"/>
                  </a:lnTo>
                  <a:lnTo>
                    <a:pt x="1983" y="1983"/>
                  </a:lnTo>
                  <a:lnTo>
                    <a:pt x="1068" y="2898"/>
                  </a:lnTo>
                  <a:lnTo>
                    <a:pt x="458" y="3965"/>
                  </a:lnTo>
                  <a:lnTo>
                    <a:pt x="153" y="5185"/>
                  </a:lnTo>
                  <a:lnTo>
                    <a:pt x="0" y="6557"/>
                  </a:lnTo>
                  <a:lnTo>
                    <a:pt x="0" y="54131"/>
                  </a:lnTo>
                  <a:lnTo>
                    <a:pt x="0" y="67549"/>
                  </a:lnTo>
                  <a:lnTo>
                    <a:pt x="100943" y="67549"/>
                  </a:lnTo>
                  <a:lnTo>
                    <a:pt x="100943" y="5795"/>
                  </a:lnTo>
                  <a:lnTo>
                    <a:pt x="100943" y="4727"/>
                  </a:lnTo>
                  <a:lnTo>
                    <a:pt x="100486" y="3660"/>
                  </a:lnTo>
                  <a:lnTo>
                    <a:pt x="100028" y="2593"/>
                  </a:lnTo>
                  <a:lnTo>
                    <a:pt x="99266" y="1678"/>
                  </a:lnTo>
                  <a:lnTo>
                    <a:pt x="98351" y="1068"/>
                  </a:lnTo>
                  <a:lnTo>
                    <a:pt x="97436" y="458"/>
                  </a:lnTo>
                  <a:lnTo>
                    <a:pt x="96369" y="153"/>
                  </a:lnTo>
                  <a:lnTo>
                    <a:pt x="95149" y="0"/>
                  </a:lnTo>
                  <a:close/>
                </a:path>
              </a:pathLst>
            </a:custGeom>
            <a:solidFill>
              <a:srgbClr val="18191B"/>
            </a:solidFill>
            <a:ln>
              <a:noFill/>
            </a:ln>
          </p:spPr>
          <p:txBody>
            <a:bodyPr spcFirstLastPara="1" wrap="square" lIns="121900" tIns="121900" rIns="121900" bIns="121900" anchor="ctr" anchorCtr="0">
              <a:noAutofit/>
            </a:bodyPr>
            <a:lstStyle/>
            <a:p>
              <a:endParaRPr sz="2400"/>
            </a:p>
          </p:txBody>
        </p:sp>
        <p:sp>
          <p:nvSpPr>
            <p:cNvPr id="482" name="Google Shape;482;p83"/>
            <p:cNvSpPr/>
            <p:nvPr/>
          </p:nvSpPr>
          <p:spPr>
            <a:xfrm>
              <a:off x="2384275" y="3730425"/>
              <a:ext cx="2927675" cy="190625"/>
            </a:xfrm>
            <a:custGeom>
              <a:avLst/>
              <a:gdLst/>
              <a:ahLst/>
              <a:cxnLst/>
              <a:rect l="l" t="t" r="r" b="b"/>
              <a:pathLst>
                <a:path w="117107" h="7625" extrusionOk="0">
                  <a:moveTo>
                    <a:pt x="115124" y="1830"/>
                  </a:moveTo>
                  <a:lnTo>
                    <a:pt x="114972" y="2745"/>
                  </a:lnTo>
                  <a:lnTo>
                    <a:pt x="114514" y="3508"/>
                  </a:lnTo>
                  <a:lnTo>
                    <a:pt x="114057" y="4118"/>
                  </a:lnTo>
                  <a:lnTo>
                    <a:pt x="113447" y="4727"/>
                  </a:lnTo>
                  <a:lnTo>
                    <a:pt x="112837" y="5185"/>
                  </a:lnTo>
                  <a:lnTo>
                    <a:pt x="112075" y="5642"/>
                  </a:lnTo>
                  <a:lnTo>
                    <a:pt x="111160" y="5795"/>
                  </a:lnTo>
                  <a:lnTo>
                    <a:pt x="110397" y="5947"/>
                  </a:lnTo>
                  <a:lnTo>
                    <a:pt x="6863" y="5947"/>
                  </a:lnTo>
                  <a:lnTo>
                    <a:pt x="5948" y="5795"/>
                  </a:lnTo>
                  <a:lnTo>
                    <a:pt x="5185" y="5642"/>
                  </a:lnTo>
                  <a:lnTo>
                    <a:pt x="4423" y="5185"/>
                  </a:lnTo>
                  <a:lnTo>
                    <a:pt x="3661" y="4727"/>
                  </a:lnTo>
                  <a:lnTo>
                    <a:pt x="3051" y="4118"/>
                  </a:lnTo>
                  <a:lnTo>
                    <a:pt x="2593" y="3508"/>
                  </a:lnTo>
                  <a:lnTo>
                    <a:pt x="2288" y="2745"/>
                  </a:lnTo>
                  <a:lnTo>
                    <a:pt x="1983" y="1830"/>
                  </a:lnTo>
                  <a:close/>
                  <a:moveTo>
                    <a:pt x="1" y="1"/>
                  </a:moveTo>
                  <a:lnTo>
                    <a:pt x="1" y="915"/>
                  </a:lnTo>
                  <a:lnTo>
                    <a:pt x="153" y="2288"/>
                  </a:lnTo>
                  <a:lnTo>
                    <a:pt x="611" y="3508"/>
                  </a:lnTo>
                  <a:lnTo>
                    <a:pt x="1221" y="4727"/>
                  </a:lnTo>
                  <a:lnTo>
                    <a:pt x="2136" y="5642"/>
                  </a:lnTo>
                  <a:lnTo>
                    <a:pt x="3051" y="6557"/>
                  </a:lnTo>
                  <a:lnTo>
                    <a:pt x="4270" y="7167"/>
                  </a:lnTo>
                  <a:lnTo>
                    <a:pt x="5490" y="7472"/>
                  </a:lnTo>
                  <a:lnTo>
                    <a:pt x="6863" y="7625"/>
                  </a:lnTo>
                  <a:lnTo>
                    <a:pt x="110397" y="7625"/>
                  </a:lnTo>
                  <a:lnTo>
                    <a:pt x="111770" y="7472"/>
                  </a:lnTo>
                  <a:lnTo>
                    <a:pt x="112990" y="7167"/>
                  </a:lnTo>
                  <a:lnTo>
                    <a:pt x="114210" y="6557"/>
                  </a:lnTo>
                  <a:lnTo>
                    <a:pt x="115124" y="5642"/>
                  </a:lnTo>
                  <a:lnTo>
                    <a:pt x="115887" y="4727"/>
                  </a:lnTo>
                  <a:lnTo>
                    <a:pt x="116497" y="3508"/>
                  </a:lnTo>
                  <a:lnTo>
                    <a:pt x="116954" y="2288"/>
                  </a:lnTo>
                  <a:lnTo>
                    <a:pt x="117107" y="915"/>
                  </a:lnTo>
                  <a:lnTo>
                    <a:pt x="117107" y="1"/>
                  </a:lnTo>
                  <a:close/>
                </a:path>
              </a:pathLst>
            </a:custGeom>
            <a:solidFill>
              <a:srgbClr val="18191B"/>
            </a:solidFill>
            <a:ln>
              <a:noFill/>
            </a:ln>
          </p:spPr>
          <p:txBody>
            <a:bodyPr spcFirstLastPara="1" wrap="square" lIns="121900" tIns="121900" rIns="121900" bIns="121900" anchor="ctr" anchorCtr="0">
              <a:noAutofit/>
            </a:bodyPr>
            <a:lstStyle/>
            <a:p>
              <a:endParaRPr sz="2400"/>
            </a:p>
          </p:txBody>
        </p:sp>
        <p:sp>
          <p:nvSpPr>
            <p:cNvPr id="483" name="Google Shape;483;p83"/>
            <p:cNvSpPr/>
            <p:nvPr/>
          </p:nvSpPr>
          <p:spPr>
            <a:xfrm>
              <a:off x="2593950" y="3105250"/>
              <a:ext cx="1311375" cy="45775"/>
            </a:xfrm>
            <a:custGeom>
              <a:avLst/>
              <a:gdLst/>
              <a:ahLst/>
              <a:cxnLst/>
              <a:rect l="l" t="t" r="r" b="b"/>
              <a:pathLst>
                <a:path w="52455" h="1831" extrusionOk="0">
                  <a:moveTo>
                    <a:pt x="0" y="1"/>
                  </a:moveTo>
                  <a:lnTo>
                    <a:pt x="0" y="1831"/>
                  </a:lnTo>
                  <a:lnTo>
                    <a:pt x="52454" y="1831"/>
                  </a:lnTo>
                  <a:lnTo>
                    <a:pt x="52454" y="1"/>
                  </a:lnTo>
                  <a:close/>
                </a:path>
              </a:pathLst>
            </a:custGeom>
            <a:solidFill>
              <a:srgbClr val="34A353"/>
            </a:solidFill>
            <a:ln>
              <a:noFill/>
            </a:ln>
          </p:spPr>
          <p:txBody>
            <a:bodyPr spcFirstLastPara="1" wrap="square" lIns="121900" tIns="121900" rIns="121900" bIns="121900" anchor="ctr" anchorCtr="0">
              <a:noAutofit/>
            </a:bodyPr>
            <a:lstStyle/>
            <a:p>
              <a:endParaRPr sz="2400"/>
            </a:p>
          </p:txBody>
        </p:sp>
        <p:sp>
          <p:nvSpPr>
            <p:cNvPr id="484" name="Google Shape;484;p83"/>
            <p:cNvSpPr/>
            <p:nvPr/>
          </p:nvSpPr>
          <p:spPr>
            <a:xfrm>
              <a:off x="3905300" y="3067125"/>
              <a:ext cx="125800" cy="125825"/>
            </a:xfrm>
            <a:custGeom>
              <a:avLst/>
              <a:gdLst/>
              <a:ahLst/>
              <a:cxnLst/>
              <a:rect l="l" t="t" r="r" b="b"/>
              <a:pathLst>
                <a:path w="5032" h="5033" extrusionOk="0">
                  <a:moveTo>
                    <a:pt x="1982" y="1"/>
                  </a:moveTo>
                  <a:lnTo>
                    <a:pt x="1525" y="153"/>
                  </a:lnTo>
                  <a:lnTo>
                    <a:pt x="1067" y="458"/>
                  </a:lnTo>
                  <a:lnTo>
                    <a:pt x="610" y="763"/>
                  </a:lnTo>
                  <a:lnTo>
                    <a:pt x="305" y="1068"/>
                  </a:lnTo>
                  <a:lnTo>
                    <a:pt x="153" y="1526"/>
                  </a:lnTo>
                  <a:lnTo>
                    <a:pt x="0" y="1983"/>
                  </a:lnTo>
                  <a:lnTo>
                    <a:pt x="0" y="2441"/>
                  </a:lnTo>
                  <a:lnTo>
                    <a:pt x="0" y="3051"/>
                  </a:lnTo>
                  <a:lnTo>
                    <a:pt x="153" y="3508"/>
                  </a:lnTo>
                  <a:lnTo>
                    <a:pt x="305" y="3965"/>
                  </a:lnTo>
                  <a:lnTo>
                    <a:pt x="610" y="4270"/>
                  </a:lnTo>
                  <a:lnTo>
                    <a:pt x="1067" y="4575"/>
                  </a:lnTo>
                  <a:lnTo>
                    <a:pt x="1525" y="4880"/>
                  </a:lnTo>
                  <a:lnTo>
                    <a:pt x="1982" y="5033"/>
                  </a:lnTo>
                  <a:lnTo>
                    <a:pt x="2897" y="5033"/>
                  </a:lnTo>
                  <a:lnTo>
                    <a:pt x="3507" y="4880"/>
                  </a:lnTo>
                  <a:lnTo>
                    <a:pt x="3812" y="4575"/>
                  </a:lnTo>
                  <a:lnTo>
                    <a:pt x="4270" y="4270"/>
                  </a:lnTo>
                  <a:lnTo>
                    <a:pt x="4574" y="3965"/>
                  </a:lnTo>
                  <a:lnTo>
                    <a:pt x="4727" y="3508"/>
                  </a:lnTo>
                  <a:lnTo>
                    <a:pt x="4879" y="3051"/>
                  </a:lnTo>
                  <a:lnTo>
                    <a:pt x="5032" y="2441"/>
                  </a:lnTo>
                  <a:lnTo>
                    <a:pt x="4879" y="1983"/>
                  </a:lnTo>
                  <a:lnTo>
                    <a:pt x="4727" y="1526"/>
                  </a:lnTo>
                  <a:lnTo>
                    <a:pt x="4574" y="1068"/>
                  </a:lnTo>
                  <a:lnTo>
                    <a:pt x="4270" y="763"/>
                  </a:lnTo>
                  <a:lnTo>
                    <a:pt x="3812" y="458"/>
                  </a:lnTo>
                  <a:lnTo>
                    <a:pt x="3507" y="153"/>
                  </a:lnTo>
                  <a:lnTo>
                    <a:pt x="2897" y="1"/>
                  </a:lnTo>
                  <a:close/>
                </a:path>
              </a:pathLst>
            </a:custGeom>
            <a:solidFill>
              <a:srgbClr val="34A353"/>
            </a:solidFill>
            <a:ln>
              <a:noFill/>
            </a:ln>
          </p:spPr>
          <p:txBody>
            <a:bodyPr spcFirstLastPara="1" wrap="square" lIns="121900" tIns="121900" rIns="121900" bIns="121900" anchor="ctr" anchorCtr="0">
              <a:noAutofit/>
            </a:bodyPr>
            <a:lstStyle/>
            <a:p>
              <a:endParaRPr sz="2400"/>
            </a:p>
          </p:txBody>
        </p:sp>
        <p:sp>
          <p:nvSpPr>
            <p:cNvPr id="485" name="Google Shape;485;p83"/>
            <p:cNvSpPr/>
            <p:nvPr/>
          </p:nvSpPr>
          <p:spPr>
            <a:xfrm>
              <a:off x="3882425" y="3044275"/>
              <a:ext cx="171550" cy="171550"/>
            </a:xfrm>
            <a:custGeom>
              <a:avLst/>
              <a:gdLst/>
              <a:ahLst/>
              <a:cxnLst/>
              <a:rect l="l" t="t" r="r" b="b"/>
              <a:pathLst>
                <a:path w="6862" h="6862" extrusionOk="0">
                  <a:moveTo>
                    <a:pt x="3355" y="1830"/>
                  </a:moveTo>
                  <a:lnTo>
                    <a:pt x="3965" y="1982"/>
                  </a:lnTo>
                  <a:lnTo>
                    <a:pt x="4575" y="2287"/>
                  </a:lnTo>
                  <a:lnTo>
                    <a:pt x="4880" y="2745"/>
                  </a:lnTo>
                  <a:lnTo>
                    <a:pt x="5032" y="3355"/>
                  </a:lnTo>
                  <a:lnTo>
                    <a:pt x="4880" y="3965"/>
                  </a:lnTo>
                  <a:lnTo>
                    <a:pt x="4575" y="4574"/>
                  </a:lnTo>
                  <a:lnTo>
                    <a:pt x="3965" y="4879"/>
                  </a:lnTo>
                  <a:lnTo>
                    <a:pt x="3355" y="5032"/>
                  </a:lnTo>
                  <a:lnTo>
                    <a:pt x="2745" y="4879"/>
                  </a:lnTo>
                  <a:lnTo>
                    <a:pt x="2287" y="4574"/>
                  </a:lnTo>
                  <a:lnTo>
                    <a:pt x="1830" y="3965"/>
                  </a:lnTo>
                  <a:lnTo>
                    <a:pt x="1830" y="3355"/>
                  </a:lnTo>
                  <a:lnTo>
                    <a:pt x="1830" y="2745"/>
                  </a:lnTo>
                  <a:lnTo>
                    <a:pt x="2287" y="2287"/>
                  </a:lnTo>
                  <a:lnTo>
                    <a:pt x="2745" y="1982"/>
                  </a:lnTo>
                  <a:lnTo>
                    <a:pt x="3355" y="1830"/>
                  </a:lnTo>
                  <a:close/>
                  <a:moveTo>
                    <a:pt x="2745" y="0"/>
                  </a:moveTo>
                  <a:lnTo>
                    <a:pt x="1982" y="305"/>
                  </a:lnTo>
                  <a:lnTo>
                    <a:pt x="1525" y="610"/>
                  </a:lnTo>
                  <a:lnTo>
                    <a:pt x="915" y="915"/>
                  </a:lnTo>
                  <a:lnTo>
                    <a:pt x="458" y="1525"/>
                  </a:lnTo>
                  <a:lnTo>
                    <a:pt x="153" y="2135"/>
                  </a:lnTo>
                  <a:lnTo>
                    <a:pt x="0" y="2745"/>
                  </a:lnTo>
                  <a:lnTo>
                    <a:pt x="0" y="3355"/>
                  </a:lnTo>
                  <a:lnTo>
                    <a:pt x="0" y="4117"/>
                  </a:lnTo>
                  <a:lnTo>
                    <a:pt x="153" y="4727"/>
                  </a:lnTo>
                  <a:lnTo>
                    <a:pt x="458" y="5337"/>
                  </a:lnTo>
                  <a:lnTo>
                    <a:pt x="915" y="5794"/>
                  </a:lnTo>
                  <a:lnTo>
                    <a:pt x="1525" y="6252"/>
                  </a:lnTo>
                  <a:lnTo>
                    <a:pt x="1982" y="6557"/>
                  </a:lnTo>
                  <a:lnTo>
                    <a:pt x="2745" y="6709"/>
                  </a:lnTo>
                  <a:lnTo>
                    <a:pt x="3355" y="6862"/>
                  </a:lnTo>
                  <a:lnTo>
                    <a:pt x="4117" y="6709"/>
                  </a:lnTo>
                  <a:lnTo>
                    <a:pt x="4727" y="6557"/>
                  </a:lnTo>
                  <a:lnTo>
                    <a:pt x="5337" y="6252"/>
                  </a:lnTo>
                  <a:lnTo>
                    <a:pt x="5794" y="5794"/>
                  </a:lnTo>
                  <a:lnTo>
                    <a:pt x="6252" y="5337"/>
                  </a:lnTo>
                  <a:lnTo>
                    <a:pt x="6557" y="4727"/>
                  </a:lnTo>
                  <a:lnTo>
                    <a:pt x="6709" y="4117"/>
                  </a:lnTo>
                  <a:lnTo>
                    <a:pt x="6862" y="3355"/>
                  </a:lnTo>
                  <a:lnTo>
                    <a:pt x="6709" y="2745"/>
                  </a:lnTo>
                  <a:lnTo>
                    <a:pt x="6557" y="2135"/>
                  </a:lnTo>
                  <a:lnTo>
                    <a:pt x="6252" y="1525"/>
                  </a:lnTo>
                  <a:lnTo>
                    <a:pt x="5794" y="915"/>
                  </a:lnTo>
                  <a:lnTo>
                    <a:pt x="5337" y="610"/>
                  </a:lnTo>
                  <a:lnTo>
                    <a:pt x="4727" y="305"/>
                  </a:lnTo>
                  <a:lnTo>
                    <a:pt x="4117" y="0"/>
                  </a:lnTo>
                  <a:close/>
                </a:path>
              </a:pathLst>
            </a:custGeom>
            <a:solidFill>
              <a:srgbClr val="34A353"/>
            </a:solidFill>
            <a:ln>
              <a:noFill/>
            </a:ln>
          </p:spPr>
          <p:txBody>
            <a:bodyPr spcFirstLastPara="1" wrap="square" lIns="121900" tIns="121900" rIns="121900" bIns="121900" anchor="ctr" anchorCtr="0">
              <a:noAutofit/>
            </a:bodyPr>
            <a:lstStyle/>
            <a:p>
              <a:endParaRPr sz="2400"/>
            </a:p>
          </p:txBody>
        </p:sp>
        <p:sp>
          <p:nvSpPr>
            <p:cNvPr id="486" name="Google Shape;486;p83"/>
            <p:cNvSpPr/>
            <p:nvPr/>
          </p:nvSpPr>
          <p:spPr>
            <a:xfrm>
              <a:off x="2616825" y="2373350"/>
              <a:ext cx="1658250" cy="45775"/>
            </a:xfrm>
            <a:custGeom>
              <a:avLst/>
              <a:gdLst/>
              <a:ahLst/>
              <a:cxnLst/>
              <a:rect l="l" t="t" r="r" b="b"/>
              <a:pathLst>
                <a:path w="66330" h="1831" extrusionOk="0">
                  <a:moveTo>
                    <a:pt x="0" y="0"/>
                  </a:moveTo>
                  <a:lnTo>
                    <a:pt x="0" y="1830"/>
                  </a:lnTo>
                  <a:lnTo>
                    <a:pt x="66330" y="1830"/>
                  </a:lnTo>
                  <a:lnTo>
                    <a:pt x="66330" y="0"/>
                  </a:lnTo>
                  <a:close/>
                </a:path>
              </a:pathLst>
            </a:custGeom>
            <a:solidFill>
              <a:srgbClr val="4285F4"/>
            </a:solidFill>
            <a:ln>
              <a:noFill/>
            </a:ln>
          </p:spPr>
          <p:txBody>
            <a:bodyPr spcFirstLastPara="1" wrap="square" lIns="121900" tIns="121900" rIns="121900" bIns="121900" anchor="ctr" anchorCtr="0">
              <a:noAutofit/>
            </a:bodyPr>
            <a:lstStyle/>
            <a:p>
              <a:endParaRPr sz="2400"/>
            </a:p>
          </p:txBody>
        </p:sp>
        <p:sp>
          <p:nvSpPr>
            <p:cNvPr id="487" name="Google Shape;487;p83"/>
            <p:cNvSpPr/>
            <p:nvPr/>
          </p:nvSpPr>
          <p:spPr>
            <a:xfrm>
              <a:off x="4275050" y="2335225"/>
              <a:ext cx="125825" cy="125825"/>
            </a:xfrm>
            <a:custGeom>
              <a:avLst/>
              <a:gdLst/>
              <a:ahLst/>
              <a:cxnLst/>
              <a:rect l="l" t="t" r="r" b="b"/>
              <a:pathLst>
                <a:path w="5033" h="5033" extrusionOk="0">
                  <a:moveTo>
                    <a:pt x="1983" y="1"/>
                  </a:moveTo>
                  <a:lnTo>
                    <a:pt x="1526" y="153"/>
                  </a:lnTo>
                  <a:lnTo>
                    <a:pt x="1068" y="458"/>
                  </a:lnTo>
                  <a:lnTo>
                    <a:pt x="763" y="763"/>
                  </a:lnTo>
                  <a:lnTo>
                    <a:pt x="458" y="1068"/>
                  </a:lnTo>
                  <a:lnTo>
                    <a:pt x="153" y="1525"/>
                  </a:lnTo>
                  <a:lnTo>
                    <a:pt x="1" y="1983"/>
                  </a:lnTo>
                  <a:lnTo>
                    <a:pt x="1" y="2440"/>
                  </a:lnTo>
                  <a:lnTo>
                    <a:pt x="1" y="3050"/>
                  </a:lnTo>
                  <a:lnTo>
                    <a:pt x="153" y="3508"/>
                  </a:lnTo>
                  <a:lnTo>
                    <a:pt x="458" y="3965"/>
                  </a:lnTo>
                  <a:lnTo>
                    <a:pt x="763" y="4270"/>
                  </a:lnTo>
                  <a:lnTo>
                    <a:pt x="1068" y="4575"/>
                  </a:lnTo>
                  <a:lnTo>
                    <a:pt x="1526" y="4880"/>
                  </a:lnTo>
                  <a:lnTo>
                    <a:pt x="1983" y="4880"/>
                  </a:lnTo>
                  <a:lnTo>
                    <a:pt x="2593" y="5033"/>
                  </a:lnTo>
                  <a:lnTo>
                    <a:pt x="3050" y="4880"/>
                  </a:lnTo>
                  <a:lnTo>
                    <a:pt x="3508" y="4880"/>
                  </a:lnTo>
                  <a:lnTo>
                    <a:pt x="3965" y="4575"/>
                  </a:lnTo>
                  <a:lnTo>
                    <a:pt x="4270" y="4270"/>
                  </a:lnTo>
                  <a:lnTo>
                    <a:pt x="4575" y="3965"/>
                  </a:lnTo>
                  <a:lnTo>
                    <a:pt x="4880" y="3508"/>
                  </a:lnTo>
                  <a:lnTo>
                    <a:pt x="5033" y="3050"/>
                  </a:lnTo>
                  <a:lnTo>
                    <a:pt x="5033" y="2440"/>
                  </a:lnTo>
                  <a:lnTo>
                    <a:pt x="5033" y="1983"/>
                  </a:lnTo>
                  <a:lnTo>
                    <a:pt x="4880" y="1525"/>
                  </a:lnTo>
                  <a:lnTo>
                    <a:pt x="4575" y="1068"/>
                  </a:lnTo>
                  <a:lnTo>
                    <a:pt x="4270" y="763"/>
                  </a:lnTo>
                  <a:lnTo>
                    <a:pt x="3965" y="458"/>
                  </a:lnTo>
                  <a:lnTo>
                    <a:pt x="3508" y="153"/>
                  </a:lnTo>
                  <a:lnTo>
                    <a:pt x="3050" y="1"/>
                  </a:lnTo>
                  <a:close/>
                </a:path>
              </a:pathLst>
            </a:custGeom>
            <a:solidFill>
              <a:srgbClr val="4285F4"/>
            </a:solidFill>
            <a:ln>
              <a:noFill/>
            </a:ln>
          </p:spPr>
          <p:txBody>
            <a:bodyPr spcFirstLastPara="1" wrap="square" lIns="121900" tIns="121900" rIns="121900" bIns="121900" anchor="ctr" anchorCtr="0">
              <a:noAutofit/>
            </a:bodyPr>
            <a:lstStyle/>
            <a:p>
              <a:endParaRPr sz="2400"/>
            </a:p>
          </p:txBody>
        </p:sp>
        <p:sp>
          <p:nvSpPr>
            <p:cNvPr id="488" name="Google Shape;488;p83"/>
            <p:cNvSpPr/>
            <p:nvPr/>
          </p:nvSpPr>
          <p:spPr>
            <a:xfrm>
              <a:off x="4252175" y="2312350"/>
              <a:ext cx="171575" cy="171575"/>
            </a:xfrm>
            <a:custGeom>
              <a:avLst/>
              <a:gdLst/>
              <a:ahLst/>
              <a:cxnLst/>
              <a:rect l="l" t="t" r="r" b="b"/>
              <a:pathLst>
                <a:path w="6863" h="6863" extrusionOk="0">
                  <a:moveTo>
                    <a:pt x="3508" y="1831"/>
                  </a:moveTo>
                  <a:lnTo>
                    <a:pt x="4118" y="1983"/>
                  </a:lnTo>
                  <a:lnTo>
                    <a:pt x="4575" y="2288"/>
                  </a:lnTo>
                  <a:lnTo>
                    <a:pt x="4880" y="2745"/>
                  </a:lnTo>
                  <a:lnTo>
                    <a:pt x="5033" y="3355"/>
                  </a:lnTo>
                  <a:lnTo>
                    <a:pt x="4880" y="3965"/>
                  </a:lnTo>
                  <a:lnTo>
                    <a:pt x="4575" y="4575"/>
                  </a:lnTo>
                  <a:lnTo>
                    <a:pt x="4118" y="4880"/>
                  </a:lnTo>
                  <a:lnTo>
                    <a:pt x="3508" y="5033"/>
                  </a:lnTo>
                  <a:lnTo>
                    <a:pt x="2746" y="4880"/>
                  </a:lnTo>
                  <a:lnTo>
                    <a:pt x="2288" y="4575"/>
                  </a:lnTo>
                  <a:lnTo>
                    <a:pt x="1983" y="3965"/>
                  </a:lnTo>
                  <a:lnTo>
                    <a:pt x="1831" y="3355"/>
                  </a:lnTo>
                  <a:lnTo>
                    <a:pt x="1983" y="2745"/>
                  </a:lnTo>
                  <a:lnTo>
                    <a:pt x="2288" y="2288"/>
                  </a:lnTo>
                  <a:lnTo>
                    <a:pt x="2746" y="1983"/>
                  </a:lnTo>
                  <a:lnTo>
                    <a:pt x="3508" y="1831"/>
                  </a:lnTo>
                  <a:close/>
                  <a:moveTo>
                    <a:pt x="2746" y="1"/>
                  </a:moveTo>
                  <a:lnTo>
                    <a:pt x="2136" y="306"/>
                  </a:lnTo>
                  <a:lnTo>
                    <a:pt x="1526" y="611"/>
                  </a:lnTo>
                  <a:lnTo>
                    <a:pt x="1068" y="916"/>
                  </a:lnTo>
                  <a:lnTo>
                    <a:pt x="611" y="1526"/>
                  </a:lnTo>
                  <a:lnTo>
                    <a:pt x="306" y="2135"/>
                  </a:lnTo>
                  <a:lnTo>
                    <a:pt x="1" y="2745"/>
                  </a:lnTo>
                  <a:lnTo>
                    <a:pt x="1" y="3355"/>
                  </a:lnTo>
                  <a:lnTo>
                    <a:pt x="1" y="4118"/>
                  </a:lnTo>
                  <a:lnTo>
                    <a:pt x="306" y="4728"/>
                  </a:lnTo>
                  <a:lnTo>
                    <a:pt x="611" y="5338"/>
                  </a:lnTo>
                  <a:lnTo>
                    <a:pt x="1068" y="5795"/>
                  </a:lnTo>
                  <a:lnTo>
                    <a:pt x="1526" y="6252"/>
                  </a:lnTo>
                  <a:lnTo>
                    <a:pt x="2136" y="6557"/>
                  </a:lnTo>
                  <a:lnTo>
                    <a:pt x="2746" y="6710"/>
                  </a:lnTo>
                  <a:lnTo>
                    <a:pt x="3508" y="6862"/>
                  </a:lnTo>
                  <a:lnTo>
                    <a:pt x="4118" y="6710"/>
                  </a:lnTo>
                  <a:lnTo>
                    <a:pt x="4728" y="6557"/>
                  </a:lnTo>
                  <a:lnTo>
                    <a:pt x="5338" y="6252"/>
                  </a:lnTo>
                  <a:lnTo>
                    <a:pt x="5795" y="5795"/>
                  </a:lnTo>
                  <a:lnTo>
                    <a:pt x="6253" y="5338"/>
                  </a:lnTo>
                  <a:lnTo>
                    <a:pt x="6558" y="4728"/>
                  </a:lnTo>
                  <a:lnTo>
                    <a:pt x="6863" y="4118"/>
                  </a:lnTo>
                  <a:lnTo>
                    <a:pt x="6863" y="3355"/>
                  </a:lnTo>
                  <a:lnTo>
                    <a:pt x="6863" y="2745"/>
                  </a:lnTo>
                  <a:lnTo>
                    <a:pt x="6558" y="2135"/>
                  </a:lnTo>
                  <a:lnTo>
                    <a:pt x="6253" y="1526"/>
                  </a:lnTo>
                  <a:lnTo>
                    <a:pt x="5795" y="916"/>
                  </a:lnTo>
                  <a:lnTo>
                    <a:pt x="5338" y="611"/>
                  </a:lnTo>
                  <a:lnTo>
                    <a:pt x="4728" y="306"/>
                  </a:lnTo>
                  <a:lnTo>
                    <a:pt x="4118" y="1"/>
                  </a:lnTo>
                  <a:close/>
                </a:path>
              </a:pathLst>
            </a:custGeom>
            <a:solidFill>
              <a:srgbClr val="4285F4"/>
            </a:solidFill>
            <a:ln>
              <a:noFill/>
            </a:ln>
          </p:spPr>
          <p:txBody>
            <a:bodyPr spcFirstLastPara="1" wrap="square" lIns="121900" tIns="121900" rIns="121900" bIns="121900" anchor="ctr" anchorCtr="0">
              <a:noAutofit/>
            </a:bodyPr>
            <a:lstStyle/>
            <a:p>
              <a:endParaRPr sz="2400"/>
            </a:p>
          </p:txBody>
        </p:sp>
        <p:sp>
          <p:nvSpPr>
            <p:cNvPr id="489" name="Google Shape;489;p83"/>
            <p:cNvSpPr/>
            <p:nvPr/>
          </p:nvSpPr>
          <p:spPr>
            <a:xfrm>
              <a:off x="3745175" y="2739300"/>
              <a:ext cx="1322800" cy="45775"/>
            </a:xfrm>
            <a:custGeom>
              <a:avLst/>
              <a:gdLst/>
              <a:ahLst/>
              <a:cxnLst/>
              <a:rect l="l" t="t" r="r" b="b"/>
              <a:pathLst>
                <a:path w="52912" h="1831" extrusionOk="0">
                  <a:moveTo>
                    <a:pt x="1" y="1"/>
                  </a:moveTo>
                  <a:lnTo>
                    <a:pt x="1" y="1830"/>
                  </a:lnTo>
                  <a:lnTo>
                    <a:pt x="52912" y="1830"/>
                  </a:lnTo>
                  <a:lnTo>
                    <a:pt x="52912" y="1"/>
                  </a:lnTo>
                  <a:close/>
                </a:path>
              </a:pathLst>
            </a:custGeom>
            <a:solidFill>
              <a:srgbClr val="EA4335"/>
            </a:solidFill>
            <a:ln>
              <a:noFill/>
            </a:ln>
          </p:spPr>
          <p:txBody>
            <a:bodyPr spcFirstLastPara="1" wrap="square" lIns="121900" tIns="121900" rIns="121900" bIns="121900" anchor="ctr" anchorCtr="0">
              <a:noAutofit/>
            </a:bodyPr>
            <a:lstStyle/>
            <a:p>
              <a:endParaRPr sz="2400"/>
            </a:p>
          </p:txBody>
        </p:sp>
        <p:sp>
          <p:nvSpPr>
            <p:cNvPr id="490" name="Google Shape;490;p83"/>
            <p:cNvSpPr/>
            <p:nvPr/>
          </p:nvSpPr>
          <p:spPr>
            <a:xfrm>
              <a:off x="3619375" y="2701175"/>
              <a:ext cx="125825" cy="125825"/>
            </a:xfrm>
            <a:custGeom>
              <a:avLst/>
              <a:gdLst/>
              <a:ahLst/>
              <a:cxnLst/>
              <a:rect l="l" t="t" r="r" b="b"/>
              <a:pathLst>
                <a:path w="5033" h="5033" extrusionOk="0">
                  <a:moveTo>
                    <a:pt x="1" y="1"/>
                  </a:moveTo>
                  <a:lnTo>
                    <a:pt x="1" y="5033"/>
                  </a:lnTo>
                  <a:lnTo>
                    <a:pt x="5033" y="5033"/>
                  </a:lnTo>
                  <a:lnTo>
                    <a:pt x="5033" y="1"/>
                  </a:lnTo>
                  <a:close/>
                </a:path>
              </a:pathLst>
            </a:custGeom>
            <a:solidFill>
              <a:srgbClr val="EA4335"/>
            </a:solidFill>
            <a:ln>
              <a:noFill/>
            </a:ln>
          </p:spPr>
          <p:txBody>
            <a:bodyPr spcFirstLastPara="1" wrap="square" lIns="121900" tIns="121900" rIns="121900" bIns="121900" anchor="ctr" anchorCtr="0">
              <a:noAutofit/>
            </a:bodyPr>
            <a:lstStyle/>
            <a:p>
              <a:endParaRPr sz="2400"/>
            </a:p>
          </p:txBody>
        </p:sp>
        <p:sp>
          <p:nvSpPr>
            <p:cNvPr id="491" name="Google Shape;491;p83"/>
            <p:cNvSpPr/>
            <p:nvPr/>
          </p:nvSpPr>
          <p:spPr>
            <a:xfrm>
              <a:off x="3596525" y="2678300"/>
              <a:ext cx="171550" cy="171575"/>
            </a:xfrm>
            <a:custGeom>
              <a:avLst/>
              <a:gdLst/>
              <a:ahLst/>
              <a:cxnLst/>
              <a:rect l="l" t="t" r="r" b="b"/>
              <a:pathLst>
                <a:path w="6862" h="6863" extrusionOk="0">
                  <a:moveTo>
                    <a:pt x="5032" y="1831"/>
                  </a:moveTo>
                  <a:lnTo>
                    <a:pt x="5032" y="5033"/>
                  </a:lnTo>
                  <a:lnTo>
                    <a:pt x="1830" y="5033"/>
                  </a:lnTo>
                  <a:lnTo>
                    <a:pt x="1830" y="1831"/>
                  </a:lnTo>
                  <a:close/>
                  <a:moveTo>
                    <a:pt x="0" y="1"/>
                  </a:moveTo>
                  <a:lnTo>
                    <a:pt x="0" y="6863"/>
                  </a:lnTo>
                  <a:lnTo>
                    <a:pt x="6862" y="6863"/>
                  </a:lnTo>
                  <a:lnTo>
                    <a:pt x="6862" y="1"/>
                  </a:lnTo>
                  <a:close/>
                </a:path>
              </a:pathLst>
            </a:custGeom>
            <a:solidFill>
              <a:srgbClr val="EA4335"/>
            </a:solidFill>
            <a:ln>
              <a:noFill/>
            </a:ln>
          </p:spPr>
          <p:txBody>
            <a:bodyPr spcFirstLastPara="1" wrap="square" lIns="121900" tIns="121900" rIns="121900" bIns="121900" anchor="ctr" anchorCtr="0">
              <a:noAutofit/>
            </a:bodyPr>
            <a:lstStyle/>
            <a:p>
              <a:endParaRPr sz="2400"/>
            </a:p>
          </p:txBody>
        </p:sp>
        <p:sp>
          <p:nvSpPr>
            <p:cNvPr id="492" name="Google Shape;492;p83"/>
            <p:cNvSpPr/>
            <p:nvPr/>
          </p:nvSpPr>
          <p:spPr>
            <a:xfrm>
              <a:off x="3367800" y="3471200"/>
              <a:ext cx="1704000" cy="45775"/>
            </a:xfrm>
            <a:custGeom>
              <a:avLst/>
              <a:gdLst/>
              <a:ahLst/>
              <a:cxnLst/>
              <a:rect l="l" t="t" r="r" b="b"/>
              <a:pathLst>
                <a:path w="68160" h="1831" extrusionOk="0">
                  <a:moveTo>
                    <a:pt x="0" y="1"/>
                  </a:moveTo>
                  <a:lnTo>
                    <a:pt x="0" y="1831"/>
                  </a:lnTo>
                  <a:lnTo>
                    <a:pt x="68159" y="1831"/>
                  </a:lnTo>
                  <a:lnTo>
                    <a:pt x="68159" y="1"/>
                  </a:lnTo>
                  <a:close/>
                </a:path>
              </a:pathLst>
            </a:custGeom>
            <a:solidFill>
              <a:srgbClr val="FBBC04"/>
            </a:solidFill>
            <a:ln>
              <a:noFill/>
            </a:ln>
          </p:spPr>
          <p:txBody>
            <a:bodyPr spcFirstLastPara="1" wrap="square" lIns="121900" tIns="121900" rIns="121900" bIns="121900" anchor="ctr" anchorCtr="0">
              <a:noAutofit/>
            </a:bodyPr>
            <a:lstStyle/>
            <a:p>
              <a:endParaRPr sz="2400"/>
            </a:p>
          </p:txBody>
        </p:sp>
        <p:sp>
          <p:nvSpPr>
            <p:cNvPr id="493" name="Google Shape;493;p83"/>
            <p:cNvSpPr/>
            <p:nvPr/>
          </p:nvSpPr>
          <p:spPr>
            <a:xfrm>
              <a:off x="3242000" y="3433100"/>
              <a:ext cx="125825" cy="125800"/>
            </a:xfrm>
            <a:custGeom>
              <a:avLst/>
              <a:gdLst/>
              <a:ahLst/>
              <a:cxnLst/>
              <a:rect l="l" t="t" r="r" b="b"/>
              <a:pathLst>
                <a:path w="5033" h="5032" extrusionOk="0">
                  <a:moveTo>
                    <a:pt x="0" y="0"/>
                  </a:moveTo>
                  <a:lnTo>
                    <a:pt x="0" y="5032"/>
                  </a:lnTo>
                  <a:lnTo>
                    <a:pt x="5032" y="5032"/>
                  </a:lnTo>
                  <a:lnTo>
                    <a:pt x="5032" y="0"/>
                  </a:lnTo>
                  <a:close/>
                </a:path>
              </a:pathLst>
            </a:custGeom>
            <a:solidFill>
              <a:srgbClr val="FBBC04"/>
            </a:solidFill>
            <a:ln>
              <a:noFill/>
            </a:ln>
          </p:spPr>
          <p:txBody>
            <a:bodyPr spcFirstLastPara="1" wrap="square" lIns="121900" tIns="121900" rIns="121900" bIns="121900" anchor="ctr" anchorCtr="0">
              <a:noAutofit/>
            </a:bodyPr>
            <a:lstStyle/>
            <a:p>
              <a:endParaRPr sz="2400"/>
            </a:p>
          </p:txBody>
        </p:sp>
        <p:sp>
          <p:nvSpPr>
            <p:cNvPr id="494" name="Google Shape;494;p83"/>
            <p:cNvSpPr/>
            <p:nvPr/>
          </p:nvSpPr>
          <p:spPr>
            <a:xfrm>
              <a:off x="3219125" y="3410225"/>
              <a:ext cx="171575" cy="171550"/>
            </a:xfrm>
            <a:custGeom>
              <a:avLst/>
              <a:gdLst/>
              <a:ahLst/>
              <a:cxnLst/>
              <a:rect l="l" t="t" r="r" b="b"/>
              <a:pathLst>
                <a:path w="6863" h="6862" extrusionOk="0">
                  <a:moveTo>
                    <a:pt x="5032" y="1830"/>
                  </a:moveTo>
                  <a:lnTo>
                    <a:pt x="5032" y="5032"/>
                  </a:lnTo>
                  <a:lnTo>
                    <a:pt x="1830" y="5032"/>
                  </a:lnTo>
                  <a:lnTo>
                    <a:pt x="1830" y="1830"/>
                  </a:lnTo>
                  <a:close/>
                  <a:moveTo>
                    <a:pt x="0" y="0"/>
                  </a:moveTo>
                  <a:lnTo>
                    <a:pt x="0" y="6862"/>
                  </a:lnTo>
                  <a:lnTo>
                    <a:pt x="6862" y="6862"/>
                  </a:lnTo>
                  <a:lnTo>
                    <a:pt x="6862" y="0"/>
                  </a:lnTo>
                  <a:close/>
                </a:path>
              </a:pathLst>
            </a:custGeom>
            <a:solidFill>
              <a:srgbClr val="FBBC04"/>
            </a:solidFill>
            <a:ln>
              <a:noFill/>
            </a:ln>
          </p:spPr>
          <p:txBody>
            <a:bodyPr spcFirstLastPara="1" wrap="square" lIns="121900" tIns="121900" rIns="121900" bIns="121900" anchor="ctr" anchorCtr="0">
              <a:noAutofit/>
            </a:bodyPr>
            <a:lstStyle/>
            <a:p>
              <a:endParaRPr sz="2400"/>
            </a:p>
          </p:txBody>
        </p:sp>
      </p:grpSp>
      <p:sp>
        <p:nvSpPr>
          <p:cNvPr id="495" name="Google Shape;495;p83"/>
          <p:cNvSpPr txBox="1"/>
          <p:nvPr/>
        </p:nvSpPr>
        <p:spPr>
          <a:xfrm>
            <a:off x="6933659" y="1643881"/>
            <a:ext cx="1853600" cy="784800"/>
          </a:xfrm>
          <a:prstGeom prst="rect">
            <a:avLst/>
          </a:prstGeom>
          <a:noFill/>
          <a:ln>
            <a:noFill/>
          </a:ln>
        </p:spPr>
        <p:txBody>
          <a:bodyPr spcFirstLastPara="1" wrap="square" lIns="121900" tIns="121900" rIns="121900" bIns="121900" anchor="t" anchorCtr="0">
            <a:noAutofit/>
          </a:bodyPr>
          <a:lstStyle/>
          <a:p>
            <a:pPr algn="ctr"/>
            <a:r>
              <a:rPr lang="en" sz="1733">
                <a:solidFill>
                  <a:srgbClr val="FBBC05"/>
                </a:solidFill>
                <a:latin typeface="Google Sans"/>
                <a:ea typeface="Google Sans"/>
                <a:cs typeface="Google Sans"/>
                <a:sym typeface="Google Sans"/>
              </a:rPr>
              <a:t>Project Management</a:t>
            </a:r>
            <a:endParaRPr sz="1733">
              <a:solidFill>
                <a:srgbClr val="FBBC05"/>
              </a:solidFill>
              <a:latin typeface="Google Sans"/>
              <a:ea typeface="Google Sans"/>
              <a:cs typeface="Google Sans"/>
              <a:sym typeface="Google Sans"/>
            </a:endParaRPr>
          </a:p>
        </p:txBody>
      </p:sp>
      <p:sp>
        <p:nvSpPr>
          <p:cNvPr id="496" name="Google Shape;496;p83"/>
          <p:cNvSpPr txBox="1"/>
          <p:nvPr/>
        </p:nvSpPr>
        <p:spPr>
          <a:xfrm>
            <a:off x="6321967" y="4034751"/>
            <a:ext cx="1853600" cy="512857"/>
          </a:xfrm>
          <a:prstGeom prst="rect">
            <a:avLst/>
          </a:prstGeom>
          <a:noFill/>
          <a:ln>
            <a:noFill/>
          </a:ln>
        </p:spPr>
        <p:txBody>
          <a:bodyPr spcFirstLastPara="1" wrap="square" lIns="121900" tIns="121900" rIns="121900" bIns="121900" anchor="t" anchorCtr="0">
            <a:spAutoFit/>
          </a:bodyPr>
          <a:lstStyle/>
          <a:p>
            <a:pPr algn="ctr"/>
            <a:r>
              <a:rPr lang="en" sz="1733">
                <a:solidFill>
                  <a:srgbClr val="EA4335"/>
                </a:solidFill>
                <a:latin typeface="Google Sans"/>
                <a:ea typeface="Google Sans"/>
                <a:cs typeface="Google Sans"/>
                <a:sym typeface="Google Sans"/>
              </a:rPr>
              <a:t>Data Analytics</a:t>
            </a:r>
            <a:endParaRPr sz="1733">
              <a:solidFill>
                <a:srgbClr val="EA4335"/>
              </a:solidFill>
              <a:latin typeface="Google Sans"/>
              <a:ea typeface="Google Sans"/>
              <a:cs typeface="Google Sans"/>
              <a:sym typeface="Google Sans"/>
            </a:endParaRPr>
          </a:p>
        </p:txBody>
      </p:sp>
      <p:sp>
        <p:nvSpPr>
          <p:cNvPr id="497" name="Google Shape;497;p83"/>
          <p:cNvSpPr txBox="1"/>
          <p:nvPr/>
        </p:nvSpPr>
        <p:spPr>
          <a:xfrm>
            <a:off x="9972759" y="4034751"/>
            <a:ext cx="1853600" cy="512857"/>
          </a:xfrm>
          <a:prstGeom prst="rect">
            <a:avLst/>
          </a:prstGeom>
          <a:noFill/>
          <a:ln>
            <a:noFill/>
          </a:ln>
        </p:spPr>
        <p:txBody>
          <a:bodyPr spcFirstLastPara="1" wrap="square" lIns="121900" tIns="121900" rIns="121900" bIns="121900" anchor="t" anchorCtr="0">
            <a:spAutoFit/>
          </a:bodyPr>
          <a:lstStyle/>
          <a:p>
            <a:pPr algn="ctr"/>
            <a:r>
              <a:rPr lang="en" sz="1733">
                <a:solidFill>
                  <a:srgbClr val="4285F4"/>
                </a:solidFill>
                <a:latin typeface="Google Sans"/>
                <a:ea typeface="Google Sans"/>
                <a:cs typeface="Google Sans"/>
                <a:sym typeface="Google Sans"/>
              </a:rPr>
              <a:t>IT Support</a:t>
            </a:r>
            <a:endParaRPr sz="1733">
              <a:solidFill>
                <a:srgbClr val="4285F4"/>
              </a:solidFill>
              <a:latin typeface="Google Sans"/>
              <a:ea typeface="Google Sans"/>
              <a:cs typeface="Google Sans"/>
              <a:sym typeface="Google Sans"/>
            </a:endParaRPr>
          </a:p>
        </p:txBody>
      </p:sp>
      <p:sp>
        <p:nvSpPr>
          <p:cNvPr id="498" name="Google Shape;498;p83"/>
          <p:cNvSpPr txBox="1"/>
          <p:nvPr/>
        </p:nvSpPr>
        <p:spPr>
          <a:xfrm>
            <a:off x="8147363" y="4034751"/>
            <a:ext cx="1853600" cy="515600"/>
          </a:xfrm>
          <a:prstGeom prst="rect">
            <a:avLst/>
          </a:prstGeom>
          <a:noFill/>
          <a:ln>
            <a:noFill/>
          </a:ln>
        </p:spPr>
        <p:txBody>
          <a:bodyPr spcFirstLastPara="1" wrap="square" lIns="121900" tIns="121900" rIns="121900" bIns="121900" anchor="t" anchorCtr="0">
            <a:noAutofit/>
          </a:bodyPr>
          <a:lstStyle/>
          <a:p>
            <a:pPr algn="ctr"/>
            <a:r>
              <a:rPr lang="en" sz="1733">
                <a:solidFill>
                  <a:srgbClr val="34A853"/>
                </a:solidFill>
                <a:latin typeface="Google Sans"/>
                <a:ea typeface="Google Sans"/>
                <a:cs typeface="Google Sans"/>
                <a:sym typeface="Google Sans"/>
              </a:rPr>
              <a:t>UX Design</a:t>
            </a:r>
            <a:endParaRPr sz="1733">
              <a:solidFill>
                <a:srgbClr val="34A853"/>
              </a:solidFill>
              <a:latin typeface="Google Sans"/>
              <a:ea typeface="Google Sans"/>
              <a:cs typeface="Google Sans"/>
              <a:sym typeface="Google Sans"/>
            </a:endParaRPr>
          </a:p>
        </p:txBody>
      </p:sp>
      <p:sp>
        <p:nvSpPr>
          <p:cNvPr id="499" name="Google Shape;499;p83"/>
          <p:cNvSpPr/>
          <p:nvPr/>
        </p:nvSpPr>
        <p:spPr>
          <a:xfrm>
            <a:off x="6525167" y="4786433"/>
            <a:ext cx="5301200" cy="1102800"/>
          </a:xfrm>
          <a:prstGeom prst="roundRect">
            <a:avLst>
              <a:gd name="adj" fmla="val 9029"/>
            </a:avLst>
          </a:prstGeom>
          <a:solidFill>
            <a:srgbClr val="FFFFFF"/>
          </a:solidFill>
          <a:ln>
            <a:noFill/>
          </a:ln>
          <a:effectLst>
            <a:outerShdw blurRad="142875" dist="47625" algn="bl" rotWithShape="0">
              <a:srgbClr val="000000">
                <a:alpha val="18000"/>
              </a:srgbClr>
            </a:outerShdw>
          </a:effectLst>
        </p:spPr>
        <p:txBody>
          <a:bodyPr spcFirstLastPara="1" wrap="square" lIns="121900" tIns="121900" rIns="121900" bIns="121900" anchor="ctr" anchorCtr="0">
            <a:noAutofit/>
          </a:bodyPr>
          <a:lstStyle/>
          <a:p>
            <a:pPr algn="ctr"/>
            <a:endParaRPr sz="2000">
              <a:solidFill>
                <a:srgbClr val="34A853"/>
              </a:solidFill>
              <a:latin typeface="Google Sans"/>
              <a:ea typeface="Google Sans"/>
              <a:cs typeface="Google Sans"/>
              <a:sym typeface="Google Sans"/>
            </a:endParaRPr>
          </a:p>
          <a:p>
            <a:pPr algn="ctr">
              <a:spcBef>
                <a:spcPts val="1333"/>
              </a:spcBef>
              <a:buClr>
                <a:schemeClr val="dk1"/>
              </a:buClr>
              <a:buSzPts val="1100"/>
            </a:pPr>
            <a:r>
              <a:rPr lang="en" sz="2000">
                <a:solidFill>
                  <a:schemeClr val="dk1"/>
                </a:solidFill>
                <a:latin typeface="Google Sans"/>
                <a:ea typeface="Google Sans"/>
                <a:cs typeface="Google Sans"/>
                <a:sym typeface="Google Sans"/>
              </a:rPr>
              <a:t>In the U.S., there are currently </a:t>
            </a:r>
            <a:br>
              <a:rPr lang="en" sz="2000">
                <a:solidFill>
                  <a:schemeClr val="dk1"/>
                </a:solidFill>
                <a:latin typeface="Google Sans"/>
                <a:ea typeface="Google Sans"/>
                <a:cs typeface="Google Sans"/>
                <a:sym typeface="Google Sans"/>
              </a:rPr>
            </a:br>
            <a:r>
              <a:rPr lang="en" sz="2000" b="1">
                <a:solidFill>
                  <a:schemeClr val="dk1"/>
                </a:solidFill>
                <a:latin typeface="Google Sans"/>
                <a:ea typeface="Google Sans"/>
                <a:cs typeface="Google Sans"/>
                <a:sym typeface="Google Sans"/>
              </a:rPr>
              <a:t>1.5M job openings</a:t>
            </a:r>
            <a:r>
              <a:rPr lang="en" sz="2000">
                <a:solidFill>
                  <a:schemeClr val="dk1"/>
                </a:solidFill>
                <a:latin typeface="Google Sans"/>
                <a:ea typeface="Google Sans"/>
                <a:cs typeface="Google Sans"/>
                <a:sym typeface="Google Sans"/>
              </a:rPr>
              <a:t> in our certificate fields.</a:t>
            </a:r>
            <a:endParaRPr sz="2000" baseline="30000">
              <a:solidFill>
                <a:schemeClr val="dk1"/>
              </a:solidFill>
              <a:latin typeface="Google Sans"/>
              <a:ea typeface="Google Sans"/>
              <a:cs typeface="Google Sans"/>
              <a:sym typeface="Google Sans"/>
            </a:endParaRPr>
          </a:p>
          <a:p>
            <a:pPr>
              <a:spcBef>
                <a:spcPts val="1333"/>
              </a:spcBef>
            </a:pPr>
            <a:endParaRPr sz="2400"/>
          </a:p>
        </p:txBody>
      </p:sp>
      <p:sp>
        <p:nvSpPr>
          <p:cNvPr id="500" name="Google Shape;500;p83"/>
          <p:cNvSpPr txBox="1"/>
          <p:nvPr/>
        </p:nvSpPr>
        <p:spPr>
          <a:xfrm>
            <a:off x="8945933" y="1643871"/>
            <a:ext cx="2341200" cy="784800"/>
          </a:xfrm>
          <a:prstGeom prst="rect">
            <a:avLst/>
          </a:prstGeom>
          <a:noFill/>
          <a:ln>
            <a:noFill/>
          </a:ln>
        </p:spPr>
        <p:txBody>
          <a:bodyPr spcFirstLastPara="1" wrap="square" lIns="121900" tIns="121900" rIns="121900" bIns="121900" anchor="t" anchorCtr="0">
            <a:noAutofit/>
          </a:bodyPr>
          <a:lstStyle/>
          <a:p>
            <a:pPr algn="ctr"/>
            <a:r>
              <a:rPr lang="en" sz="1733">
                <a:solidFill>
                  <a:srgbClr val="5D34AF"/>
                </a:solidFill>
                <a:latin typeface="Google Sans"/>
                <a:ea typeface="Google Sans"/>
                <a:cs typeface="Google Sans"/>
                <a:sym typeface="Google Sans"/>
              </a:rPr>
              <a:t>Digital Marketing &amp; E-commerce</a:t>
            </a:r>
            <a:endParaRPr sz="1733">
              <a:solidFill>
                <a:srgbClr val="5D34AF"/>
              </a:solidFill>
              <a:latin typeface="Google Sans"/>
              <a:ea typeface="Google Sans"/>
              <a:cs typeface="Google Sans"/>
              <a:sym typeface="Google Sans"/>
            </a:endParaRPr>
          </a:p>
        </p:txBody>
      </p:sp>
      <p:pic>
        <p:nvPicPr>
          <p:cNvPr id="501" name="Google Shape;501;p83"/>
          <p:cNvPicPr preferRelativeResize="0"/>
          <p:nvPr/>
        </p:nvPicPr>
        <p:blipFill rotWithShape="1">
          <a:blip r:embed="rId3">
            <a:alphaModFix/>
          </a:blip>
          <a:srcRect l="13573" t="23688" r="13878" b="21105"/>
          <a:stretch/>
        </p:blipFill>
        <p:spPr>
          <a:xfrm>
            <a:off x="9359085" y="645234"/>
            <a:ext cx="1514900" cy="916900"/>
          </a:xfrm>
          <a:prstGeom prst="rect">
            <a:avLst/>
          </a:prstGeom>
          <a:noFill/>
          <a:ln>
            <a:noFill/>
          </a:ln>
        </p:spPr>
      </p:pic>
      <p:sp>
        <p:nvSpPr>
          <p:cNvPr id="502" name="Google Shape;502;p83"/>
          <p:cNvSpPr/>
          <p:nvPr/>
        </p:nvSpPr>
        <p:spPr>
          <a:xfrm>
            <a:off x="0" y="924600"/>
            <a:ext cx="89600" cy="5008800"/>
          </a:xfrm>
          <a:prstGeom prst="rect">
            <a:avLst/>
          </a:prstGeom>
          <a:solidFill>
            <a:srgbClr val="1F86FC"/>
          </a:solidFill>
          <a:ln>
            <a:noFill/>
          </a:ln>
        </p:spPr>
        <p:txBody>
          <a:bodyPr spcFirstLastPara="1" wrap="square" lIns="121900" tIns="121900" rIns="121900" bIns="121900" anchor="ctr" anchorCtr="0">
            <a:noAutofit/>
          </a:bodyPr>
          <a:lstStyle/>
          <a:p>
            <a:endParaRPr sz="24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506"/>
        <p:cNvGrpSpPr/>
        <p:nvPr/>
      </p:nvGrpSpPr>
      <p:grpSpPr>
        <a:xfrm>
          <a:off x="0" y="0"/>
          <a:ext cx="0" cy="0"/>
          <a:chOff x="0" y="0"/>
          <a:chExt cx="0" cy="0"/>
        </a:xfrm>
      </p:grpSpPr>
      <p:sp>
        <p:nvSpPr>
          <p:cNvPr id="507" name="Google Shape;507;p84"/>
          <p:cNvSpPr/>
          <p:nvPr/>
        </p:nvSpPr>
        <p:spPr>
          <a:xfrm>
            <a:off x="7153267" y="1493717"/>
            <a:ext cx="5662000" cy="2706000"/>
          </a:xfrm>
          <a:prstGeom prst="roundRect">
            <a:avLst>
              <a:gd name="adj" fmla="val 16667"/>
            </a:avLst>
          </a:prstGeom>
          <a:noFill/>
          <a:ln w="9525" cap="flat" cmpd="sng">
            <a:solidFill>
              <a:srgbClr val="EA4335"/>
            </a:solidFill>
            <a:prstDash val="solid"/>
            <a:round/>
            <a:headEnd type="none" w="sm" len="sm"/>
            <a:tailEnd type="none" w="sm" len="sm"/>
          </a:ln>
        </p:spPr>
        <p:txBody>
          <a:bodyPr spcFirstLastPara="1" wrap="square" lIns="121900" tIns="121900" rIns="121900" bIns="121900" anchor="ctr" anchorCtr="0">
            <a:noAutofit/>
          </a:bodyPr>
          <a:lstStyle/>
          <a:p>
            <a:endParaRPr sz="2400"/>
          </a:p>
        </p:txBody>
      </p:sp>
      <p:sp>
        <p:nvSpPr>
          <p:cNvPr id="508" name="Google Shape;508;p84"/>
          <p:cNvSpPr txBox="1"/>
          <p:nvPr/>
        </p:nvSpPr>
        <p:spPr>
          <a:xfrm>
            <a:off x="380000" y="1493733"/>
            <a:ext cx="6178400" cy="2706000"/>
          </a:xfrm>
          <a:prstGeom prst="rect">
            <a:avLst/>
          </a:prstGeom>
          <a:noFill/>
          <a:ln>
            <a:noFill/>
          </a:ln>
        </p:spPr>
        <p:txBody>
          <a:bodyPr spcFirstLastPara="1" wrap="square" lIns="122433" tIns="122433" rIns="122433" bIns="122433" anchor="t" anchorCtr="0">
            <a:noAutofit/>
          </a:bodyPr>
          <a:lstStyle/>
          <a:p>
            <a:r>
              <a:rPr lang="en" sz="1733">
                <a:latin typeface="Google Sans Text"/>
                <a:ea typeface="Google Sans Text"/>
                <a:cs typeface="Google Sans Text"/>
                <a:sym typeface="Google Sans Text"/>
              </a:rPr>
              <a:t>Certificate graduates have a working knowledge of essential data analysis platforms — including spreadsheets, SQL, Tableau and R programming — and when to use them in the data life cycle. </a:t>
            </a:r>
            <a:endParaRPr sz="1733">
              <a:latin typeface="Google Sans Text"/>
              <a:ea typeface="Google Sans Text"/>
              <a:cs typeface="Google Sans Text"/>
              <a:sym typeface="Google Sans Text"/>
            </a:endParaRPr>
          </a:p>
          <a:p>
            <a:endParaRPr sz="1733">
              <a:latin typeface="Google Sans Text"/>
              <a:ea typeface="Google Sans Text"/>
              <a:cs typeface="Google Sans Text"/>
              <a:sym typeface="Google Sans Text"/>
            </a:endParaRPr>
          </a:p>
          <a:p>
            <a:r>
              <a:rPr lang="en" sz="1733">
                <a:latin typeface="Google Sans Text"/>
                <a:ea typeface="Google Sans Text"/>
                <a:cs typeface="Google Sans Text"/>
                <a:sym typeface="Google Sans Text"/>
              </a:rPr>
              <a:t>Graduates also understand how to translate a business question into a data analysis exercise and to distill findings into actionable takeaways. </a:t>
            </a:r>
            <a:endParaRPr sz="1733">
              <a:latin typeface="Google Sans Text"/>
              <a:ea typeface="Google Sans Text"/>
              <a:cs typeface="Google Sans Text"/>
              <a:sym typeface="Google Sans Text"/>
            </a:endParaRPr>
          </a:p>
          <a:p>
            <a:endParaRPr sz="1733">
              <a:latin typeface="Google Sans Text"/>
              <a:ea typeface="Google Sans Text"/>
              <a:cs typeface="Google Sans Text"/>
              <a:sym typeface="Google Sans Text"/>
            </a:endParaRPr>
          </a:p>
          <a:p>
            <a:r>
              <a:rPr lang="en" sz="1733">
                <a:latin typeface="Google Sans Text"/>
                <a:ea typeface="Google Sans Text"/>
                <a:cs typeface="Google Sans Text"/>
                <a:sym typeface="Google Sans Text"/>
              </a:rPr>
              <a:t>It is the </a:t>
            </a:r>
            <a:r>
              <a:rPr lang="en" sz="1733" b="1">
                <a:latin typeface="Google Sans Text"/>
                <a:ea typeface="Google Sans Text"/>
                <a:cs typeface="Google Sans Text"/>
                <a:sym typeface="Google Sans Text"/>
              </a:rPr>
              <a:t>#1 most popular certificate</a:t>
            </a:r>
            <a:r>
              <a:rPr lang="en" sz="1733">
                <a:latin typeface="Google Sans Text"/>
                <a:ea typeface="Google Sans Text"/>
                <a:cs typeface="Google Sans Text"/>
                <a:sym typeface="Google Sans Text"/>
              </a:rPr>
              <a:t> on Coursera globally.</a:t>
            </a:r>
            <a:endParaRPr sz="2400">
              <a:solidFill>
                <a:srgbClr val="EA4335"/>
              </a:solidFill>
              <a:latin typeface="Google Sans Text"/>
              <a:ea typeface="Google Sans Text"/>
              <a:cs typeface="Google Sans Text"/>
              <a:sym typeface="Google Sans Text"/>
            </a:endParaRPr>
          </a:p>
          <a:p>
            <a:endParaRPr sz="1733">
              <a:latin typeface="Google Sans Text"/>
              <a:ea typeface="Google Sans Text"/>
              <a:cs typeface="Google Sans Text"/>
              <a:sym typeface="Google Sans Text"/>
            </a:endParaRPr>
          </a:p>
        </p:txBody>
      </p:sp>
      <p:sp>
        <p:nvSpPr>
          <p:cNvPr id="509" name="Google Shape;509;p84"/>
          <p:cNvSpPr txBox="1"/>
          <p:nvPr/>
        </p:nvSpPr>
        <p:spPr>
          <a:xfrm>
            <a:off x="7494533" y="1551151"/>
            <a:ext cx="4542000" cy="2337266"/>
          </a:xfrm>
          <a:prstGeom prst="rect">
            <a:avLst/>
          </a:prstGeom>
          <a:noFill/>
          <a:ln>
            <a:noFill/>
          </a:ln>
        </p:spPr>
        <p:txBody>
          <a:bodyPr spcFirstLastPara="1" wrap="square" lIns="121900" tIns="121900" rIns="121900" bIns="121900" anchor="t" anchorCtr="0">
            <a:spAutoFit/>
          </a:bodyPr>
          <a:lstStyle/>
          <a:p>
            <a:r>
              <a:rPr lang="en" sz="1733">
                <a:solidFill>
                  <a:srgbClr val="EA4335"/>
                </a:solidFill>
                <a:latin typeface="Google Sans Text Medium"/>
                <a:ea typeface="Google Sans Text Medium"/>
                <a:cs typeface="Google Sans Text Medium"/>
                <a:sym typeface="Google Sans Text Medium"/>
              </a:rPr>
              <a:t>Qualified for roles such as:</a:t>
            </a:r>
            <a:endParaRPr sz="1733">
              <a:solidFill>
                <a:srgbClr val="EA4335"/>
              </a:solidFill>
              <a:latin typeface="Google Sans Text Medium"/>
              <a:ea typeface="Google Sans Text Medium"/>
              <a:cs typeface="Google Sans Text Medium"/>
              <a:sym typeface="Google Sans Text Medium"/>
            </a:endParaRPr>
          </a:p>
          <a:p>
            <a:endParaRPr sz="1733" b="1">
              <a:latin typeface="Google Sans Text"/>
              <a:ea typeface="Google Sans Text"/>
              <a:cs typeface="Google Sans Text"/>
              <a:sym typeface="Google Sans Text"/>
            </a:endParaRPr>
          </a:p>
          <a:p>
            <a:pPr marL="609585" indent="-397923">
              <a:lnSpc>
                <a:spcPct val="115000"/>
              </a:lnSpc>
              <a:buClr>
                <a:srgbClr val="000000"/>
              </a:buClr>
              <a:buSzPts val="1100"/>
              <a:buFont typeface="Google Sans Text"/>
              <a:buChar char="●"/>
            </a:pPr>
            <a:r>
              <a:rPr lang="en" sz="1467">
                <a:latin typeface="Google Sans Text"/>
                <a:ea typeface="Google Sans Text"/>
                <a:cs typeface="Google Sans Text"/>
                <a:sym typeface="Google Sans Text"/>
              </a:rPr>
              <a:t>Associate data analyst</a:t>
            </a:r>
            <a:endParaRPr sz="1467">
              <a:latin typeface="Google Sans Text"/>
              <a:ea typeface="Google Sans Text"/>
              <a:cs typeface="Google Sans Text"/>
              <a:sym typeface="Google Sans Text"/>
            </a:endParaRPr>
          </a:p>
          <a:p>
            <a:pPr marL="609585" indent="-397923">
              <a:lnSpc>
                <a:spcPct val="115000"/>
              </a:lnSpc>
              <a:buClr>
                <a:srgbClr val="000000"/>
              </a:buClr>
              <a:buSzPts val="1100"/>
              <a:buFont typeface="Google Sans Text"/>
              <a:buChar char="●"/>
            </a:pPr>
            <a:r>
              <a:rPr lang="en" sz="1467">
                <a:latin typeface="Google Sans Text"/>
                <a:ea typeface="Google Sans Text"/>
                <a:cs typeface="Google Sans Text"/>
                <a:sym typeface="Google Sans Text"/>
              </a:rPr>
              <a:t>Data technician</a:t>
            </a:r>
            <a:endParaRPr sz="1467">
              <a:latin typeface="Google Sans Text"/>
              <a:ea typeface="Google Sans Text"/>
              <a:cs typeface="Google Sans Text"/>
              <a:sym typeface="Google Sans Text"/>
            </a:endParaRPr>
          </a:p>
          <a:p>
            <a:pPr marL="609585" indent="-397923">
              <a:lnSpc>
                <a:spcPct val="115000"/>
              </a:lnSpc>
              <a:buClr>
                <a:srgbClr val="000000"/>
              </a:buClr>
              <a:buSzPts val="1100"/>
              <a:buFont typeface="Google Sans Text"/>
              <a:buChar char="●"/>
            </a:pPr>
            <a:r>
              <a:rPr lang="en" sz="1467">
                <a:latin typeface="Google Sans Text"/>
                <a:ea typeface="Google Sans Text"/>
                <a:cs typeface="Google Sans Text"/>
                <a:sym typeface="Google Sans Text"/>
              </a:rPr>
              <a:t>Business analyst</a:t>
            </a:r>
            <a:endParaRPr sz="1467">
              <a:latin typeface="Google Sans Text"/>
              <a:ea typeface="Google Sans Text"/>
              <a:cs typeface="Google Sans Text"/>
              <a:sym typeface="Google Sans Text"/>
            </a:endParaRPr>
          </a:p>
          <a:p>
            <a:pPr marL="609585" indent="-397923">
              <a:lnSpc>
                <a:spcPct val="115000"/>
              </a:lnSpc>
              <a:buClr>
                <a:srgbClr val="000000"/>
              </a:buClr>
              <a:buSzPts val="1100"/>
              <a:buFont typeface="Google Sans Text"/>
              <a:buChar char="●"/>
            </a:pPr>
            <a:r>
              <a:rPr lang="en" sz="1467">
                <a:latin typeface="Google Sans Text"/>
                <a:ea typeface="Google Sans Text"/>
                <a:cs typeface="Google Sans Text"/>
                <a:sym typeface="Google Sans Text"/>
              </a:rPr>
              <a:t>Junior data analyst</a:t>
            </a:r>
            <a:endParaRPr sz="1467">
              <a:latin typeface="Google Sans Text"/>
              <a:ea typeface="Google Sans Text"/>
              <a:cs typeface="Google Sans Text"/>
              <a:sym typeface="Google Sans Text"/>
            </a:endParaRPr>
          </a:p>
          <a:p>
            <a:pPr marL="609585" indent="-397923">
              <a:lnSpc>
                <a:spcPct val="115000"/>
              </a:lnSpc>
              <a:buClr>
                <a:schemeClr val="dk1"/>
              </a:buClr>
              <a:buSzPts val="1100"/>
              <a:buFont typeface="Google Sans Text"/>
              <a:buChar char="●"/>
            </a:pPr>
            <a:r>
              <a:rPr lang="en" sz="1467">
                <a:latin typeface="Google Sans Text"/>
                <a:ea typeface="Google Sans Text"/>
                <a:cs typeface="Google Sans Text"/>
                <a:sym typeface="Google Sans Text"/>
              </a:rPr>
              <a:t>Risk analyst</a:t>
            </a:r>
            <a:endParaRPr sz="1467">
              <a:latin typeface="Google Sans Text"/>
              <a:ea typeface="Google Sans Text"/>
              <a:cs typeface="Google Sans Text"/>
              <a:sym typeface="Google Sans Text"/>
            </a:endParaRPr>
          </a:p>
          <a:p>
            <a:pPr marL="609585" indent="-397923">
              <a:lnSpc>
                <a:spcPct val="115000"/>
              </a:lnSpc>
              <a:buClr>
                <a:schemeClr val="dk1"/>
              </a:buClr>
              <a:buSzPts val="1100"/>
              <a:buFont typeface="Google Sans Text"/>
              <a:buChar char="●"/>
            </a:pPr>
            <a:r>
              <a:rPr lang="en" sz="1467">
                <a:latin typeface="Google Sans Text"/>
                <a:ea typeface="Google Sans Text"/>
                <a:cs typeface="Google Sans Text"/>
                <a:sym typeface="Google Sans Text"/>
              </a:rPr>
              <a:t>Operations analyst</a:t>
            </a:r>
            <a:endParaRPr sz="1467">
              <a:latin typeface="Google Sans Text"/>
              <a:ea typeface="Google Sans Text"/>
              <a:cs typeface="Google Sans Text"/>
              <a:sym typeface="Google Sans Text"/>
            </a:endParaRPr>
          </a:p>
        </p:txBody>
      </p:sp>
      <p:sp>
        <p:nvSpPr>
          <p:cNvPr id="510" name="Google Shape;510;p84"/>
          <p:cNvSpPr txBox="1"/>
          <p:nvPr/>
        </p:nvSpPr>
        <p:spPr>
          <a:xfrm>
            <a:off x="364733" y="4679800"/>
            <a:ext cx="4000000" cy="512857"/>
          </a:xfrm>
          <a:prstGeom prst="rect">
            <a:avLst/>
          </a:prstGeom>
          <a:noFill/>
          <a:ln>
            <a:noFill/>
          </a:ln>
        </p:spPr>
        <p:txBody>
          <a:bodyPr spcFirstLastPara="1" wrap="square" lIns="121900" tIns="121900" rIns="121900" bIns="121900" anchor="t" anchorCtr="0">
            <a:spAutoFit/>
          </a:bodyPr>
          <a:lstStyle/>
          <a:p>
            <a:r>
              <a:rPr lang="en" sz="1733">
                <a:latin typeface="Google Sans Medium"/>
                <a:ea typeface="Google Sans Medium"/>
                <a:cs typeface="Google Sans Medium"/>
                <a:sym typeface="Google Sans Medium"/>
              </a:rPr>
              <a:t>Skills developed:</a:t>
            </a:r>
            <a:endParaRPr sz="1733">
              <a:latin typeface="Google Sans Medium"/>
              <a:ea typeface="Google Sans Medium"/>
              <a:cs typeface="Google Sans Medium"/>
              <a:sym typeface="Google Sans Medium"/>
            </a:endParaRPr>
          </a:p>
        </p:txBody>
      </p:sp>
      <p:sp>
        <p:nvSpPr>
          <p:cNvPr id="511" name="Google Shape;511;p84"/>
          <p:cNvSpPr txBox="1"/>
          <p:nvPr/>
        </p:nvSpPr>
        <p:spPr>
          <a:xfrm>
            <a:off x="356767" y="416367"/>
            <a:ext cx="8558000" cy="954067"/>
          </a:xfrm>
          <a:prstGeom prst="rect">
            <a:avLst/>
          </a:prstGeom>
          <a:noFill/>
          <a:ln>
            <a:noFill/>
          </a:ln>
        </p:spPr>
        <p:txBody>
          <a:bodyPr spcFirstLastPara="1" wrap="square" lIns="121900" tIns="121900" rIns="121900" bIns="121900" anchor="t" anchorCtr="0">
            <a:spAutoFit/>
          </a:bodyPr>
          <a:lstStyle/>
          <a:p>
            <a:pPr>
              <a:lnSpc>
                <a:spcPct val="115000"/>
              </a:lnSpc>
            </a:pPr>
            <a:r>
              <a:rPr lang="en" sz="4000">
                <a:solidFill>
                  <a:srgbClr val="000000"/>
                </a:solidFill>
                <a:latin typeface="Google Sans Medium"/>
                <a:ea typeface="Google Sans Medium"/>
                <a:cs typeface="Google Sans Medium"/>
                <a:sym typeface="Google Sans Medium"/>
              </a:rPr>
              <a:t>Google </a:t>
            </a:r>
            <a:r>
              <a:rPr lang="en" sz="4000">
                <a:latin typeface="Google Sans Medium"/>
                <a:ea typeface="Google Sans Medium"/>
                <a:cs typeface="Google Sans Medium"/>
                <a:sym typeface="Google Sans Medium"/>
              </a:rPr>
              <a:t>Data Analytics</a:t>
            </a:r>
            <a:r>
              <a:rPr lang="en" sz="4000">
                <a:solidFill>
                  <a:srgbClr val="000000"/>
                </a:solidFill>
                <a:latin typeface="Google Sans Medium"/>
                <a:ea typeface="Google Sans Medium"/>
                <a:cs typeface="Google Sans Medium"/>
                <a:sym typeface="Google Sans Medium"/>
              </a:rPr>
              <a:t> Certificate</a:t>
            </a:r>
            <a:endParaRPr sz="3467">
              <a:latin typeface="Google Sans Medium"/>
              <a:ea typeface="Google Sans Medium"/>
              <a:cs typeface="Google Sans Medium"/>
              <a:sym typeface="Google Sans Medium"/>
            </a:endParaRPr>
          </a:p>
        </p:txBody>
      </p:sp>
      <p:sp>
        <p:nvSpPr>
          <p:cNvPr id="512" name="Google Shape;512;p84"/>
          <p:cNvSpPr/>
          <p:nvPr/>
        </p:nvSpPr>
        <p:spPr>
          <a:xfrm>
            <a:off x="12181733" y="0"/>
            <a:ext cx="1285200" cy="6930800"/>
          </a:xfrm>
          <a:prstGeom prst="rect">
            <a:avLst/>
          </a:prstGeom>
          <a:solidFill>
            <a:srgbClr val="FCFCFC"/>
          </a:solidFill>
          <a:ln>
            <a:noFill/>
          </a:ln>
        </p:spPr>
        <p:txBody>
          <a:bodyPr spcFirstLastPara="1" wrap="square" lIns="121900" tIns="121900" rIns="121900" bIns="121900" anchor="ctr" anchorCtr="0">
            <a:noAutofit/>
          </a:bodyPr>
          <a:lstStyle/>
          <a:p>
            <a:endParaRPr sz="2400"/>
          </a:p>
        </p:txBody>
      </p:sp>
      <p:pic>
        <p:nvPicPr>
          <p:cNvPr id="513" name="Google Shape;513;p84"/>
          <p:cNvPicPr preferRelativeResize="0"/>
          <p:nvPr/>
        </p:nvPicPr>
        <p:blipFill rotWithShape="1">
          <a:blip r:embed="rId3">
            <a:alphaModFix/>
          </a:blip>
          <a:srcRect l="-13737" t="-12492" r="-26298" b="-4480"/>
          <a:stretch/>
        </p:blipFill>
        <p:spPr>
          <a:xfrm>
            <a:off x="702635" y="5376836"/>
            <a:ext cx="797869" cy="658217"/>
          </a:xfrm>
          <a:prstGeom prst="rect">
            <a:avLst/>
          </a:prstGeom>
          <a:noFill/>
          <a:ln>
            <a:noFill/>
          </a:ln>
        </p:spPr>
      </p:pic>
      <p:sp>
        <p:nvSpPr>
          <p:cNvPr id="514" name="Google Shape;514;p84"/>
          <p:cNvSpPr txBox="1"/>
          <p:nvPr/>
        </p:nvSpPr>
        <p:spPr>
          <a:xfrm>
            <a:off x="97833" y="6059135"/>
            <a:ext cx="1896400" cy="364000"/>
          </a:xfrm>
          <a:prstGeom prst="rect">
            <a:avLst/>
          </a:prstGeom>
          <a:noFill/>
          <a:ln>
            <a:noFill/>
          </a:ln>
        </p:spPr>
        <p:txBody>
          <a:bodyPr spcFirstLastPara="1" wrap="square" lIns="121900" tIns="121900" rIns="121900" bIns="121900" anchor="t" anchorCtr="0">
            <a:noAutofit/>
          </a:bodyPr>
          <a:lstStyle/>
          <a:p>
            <a:pPr algn="ctr"/>
            <a:r>
              <a:rPr lang="en" sz="1200">
                <a:solidFill>
                  <a:srgbClr val="EA4335"/>
                </a:solidFill>
                <a:latin typeface="Google Sans Text"/>
                <a:ea typeface="Google Sans Text"/>
                <a:cs typeface="Google Sans Text"/>
                <a:sym typeface="Google Sans Text"/>
              </a:rPr>
              <a:t>Finding patterns</a:t>
            </a:r>
            <a:endParaRPr sz="1200">
              <a:solidFill>
                <a:srgbClr val="EA4335"/>
              </a:solidFill>
              <a:latin typeface="Google Sans Text"/>
              <a:ea typeface="Google Sans Text"/>
              <a:cs typeface="Google Sans Text"/>
              <a:sym typeface="Google Sans Text"/>
            </a:endParaRPr>
          </a:p>
        </p:txBody>
      </p:sp>
      <p:sp>
        <p:nvSpPr>
          <p:cNvPr id="515" name="Google Shape;515;p84"/>
          <p:cNvSpPr txBox="1"/>
          <p:nvPr/>
        </p:nvSpPr>
        <p:spPr>
          <a:xfrm>
            <a:off x="1618301" y="6082037"/>
            <a:ext cx="2250400" cy="364000"/>
          </a:xfrm>
          <a:prstGeom prst="rect">
            <a:avLst/>
          </a:prstGeom>
          <a:noFill/>
          <a:ln>
            <a:noFill/>
          </a:ln>
        </p:spPr>
        <p:txBody>
          <a:bodyPr spcFirstLastPara="1" wrap="square" lIns="121900" tIns="121900" rIns="121900" bIns="121900" anchor="t" anchorCtr="0">
            <a:noAutofit/>
          </a:bodyPr>
          <a:lstStyle/>
          <a:p>
            <a:pPr algn="ctr"/>
            <a:r>
              <a:rPr lang="en" sz="1200">
                <a:solidFill>
                  <a:srgbClr val="EA4335"/>
                </a:solidFill>
                <a:latin typeface="Google Sans Text"/>
                <a:ea typeface="Google Sans Text"/>
                <a:cs typeface="Google Sans Text"/>
                <a:sym typeface="Google Sans Text"/>
              </a:rPr>
              <a:t>Coding</a:t>
            </a:r>
            <a:endParaRPr sz="1200">
              <a:solidFill>
                <a:srgbClr val="EA4335"/>
              </a:solidFill>
              <a:latin typeface="Google Sans Text"/>
              <a:ea typeface="Google Sans Text"/>
              <a:cs typeface="Google Sans Text"/>
              <a:sym typeface="Google Sans Text"/>
            </a:endParaRPr>
          </a:p>
          <a:p>
            <a:pPr algn="ctr"/>
            <a:r>
              <a:rPr lang="en" sz="1200">
                <a:solidFill>
                  <a:srgbClr val="EA4335"/>
                </a:solidFill>
                <a:latin typeface="Google Sans Text"/>
                <a:ea typeface="Google Sans Text"/>
                <a:cs typeface="Google Sans Text"/>
                <a:sym typeface="Google Sans Text"/>
              </a:rPr>
              <a:t>SQL, R</a:t>
            </a:r>
            <a:endParaRPr sz="1200">
              <a:solidFill>
                <a:srgbClr val="EA4335"/>
              </a:solidFill>
              <a:latin typeface="Google Sans Text"/>
              <a:ea typeface="Google Sans Text"/>
              <a:cs typeface="Google Sans Text"/>
              <a:sym typeface="Google Sans Text"/>
            </a:endParaRPr>
          </a:p>
        </p:txBody>
      </p:sp>
      <p:pic>
        <p:nvPicPr>
          <p:cNvPr id="516" name="Google Shape;516;p84"/>
          <p:cNvPicPr preferRelativeResize="0"/>
          <p:nvPr/>
        </p:nvPicPr>
        <p:blipFill rotWithShape="1">
          <a:blip r:embed="rId4">
            <a:alphaModFix/>
          </a:blip>
          <a:srcRect t="-17110" r="-2259" b="-8423"/>
          <a:stretch/>
        </p:blipFill>
        <p:spPr>
          <a:xfrm>
            <a:off x="2423372" y="5376817"/>
            <a:ext cx="701531" cy="670035"/>
          </a:xfrm>
          <a:prstGeom prst="rect">
            <a:avLst/>
          </a:prstGeom>
          <a:noFill/>
          <a:ln>
            <a:noFill/>
          </a:ln>
        </p:spPr>
      </p:pic>
      <p:sp>
        <p:nvSpPr>
          <p:cNvPr id="517" name="Google Shape;517;p84"/>
          <p:cNvSpPr txBox="1"/>
          <p:nvPr/>
        </p:nvSpPr>
        <p:spPr>
          <a:xfrm>
            <a:off x="3496829" y="6082060"/>
            <a:ext cx="1896400" cy="364000"/>
          </a:xfrm>
          <a:prstGeom prst="rect">
            <a:avLst/>
          </a:prstGeom>
          <a:noFill/>
          <a:ln>
            <a:noFill/>
          </a:ln>
        </p:spPr>
        <p:txBody>
          <a:bodyPr spcFirstLastPara="1" wrap="square" lIns="121900" tIns="121900" rIns="121900" bIns="121900" anchor="t" anchorCtr="0">
            <a:noAutofit/>
          </a:bodyPr>
          <a:lstStyle/>
          <a:p>
            <a:pPr algn="ctr"/>
            <a:r>
              <a:rPr lang="en" sz="1200">
                <a:solidFill>
                  <a:srgbClr val="EA4335"/>
                </a:solidFill>
                <a:latin typeface="Google Sans Text"/>
                <a:ea typeface="Google Sans Text"/>
                <a:cs typeface="Google Sans Text"/>
                <a:sym typeface="Google Sans Text"/>
              </a:rPr>
              <a:t>Visualizing</a:t>
            </a:r>
            <a:endParaRPr sz="1200">
              <a:solidFill>
                <a:srgbClr val="EA4335"/>
              </a:solidFill>
              <a:latin typeface="Google Sans Text"/>
              <a:ea typeface="Google Sans Text"/>
              <a:cs typeface="Google Sans Text"/>
              <a:sym typeface="Google Sans Text"/>
            </a:endParaRPr>
          </a:p>
        </p:txBody>
      </p:sp>
      <p:pic>
        <p:nvPicPr>
          <p:cNvPr id="518" name="Google Shape;518;p84"/>
          <p:cNvPicPr preferRelativeResize="0"/>
          <p:nvPr/>
        </p:nvPicPr>
        <p:blipFill rotWithShape="1">
          <a:blip r:embed="rId5">
            <a:alphaModFix/>
          </a:blip>
          <a:srcRect l="-6814" t="-15780" r="-4904" b="-11380"/>
          <a:stretch/>
        </p:blipFill>
        <p:spPr>
          <a:xfrm>
            <a:off x="4094215" y="5412982"/>
            <a:ext cx="701496" cy="597697"/>
          </a:xfrm>
          <a:prstGeom prst="rect">
            <a:avLst/>
          </a:prstGeom>
          <a:noFill/>
          <a:ln>
            <a:noFill/>
          </a:ln>
        </p:spPr>
      </p:pic>
      <p:pic>
        <p:nvPicPr>
          <p:cNvPr id="519" name="Google Shape;519;p84"/>
          <p:cNvPicPr preferRelativeResize="0"/>
          <p:nvPr/>
        </p:nvPicPr>
        <p:blipFill rotWithShape="1">
          <a:blip r:embed="rId6">
            <a:alphaModFix/>
          </a:blip>
          <a:srcRect l="-1947" t="-9841"/>
          <a:stretch/>
        </p:blipFill>
        <p:spPr>
          <a:xfrm>
            <a:off x="5856966" y="5460567"/>
            <a:ext cx="701495" cy="588004"/>
          </a:xfrm>
          <a:prstGeom prst="rect">
            <a:avLst/>
          </a:prstGeom>
          <a:noFill/>
          <a:ln>
            <a:noFill/>
          </a:ln>
        </p:spPr>
      </p:pic>
      <p:sp>
        <p:nvSpPr>
          <p:cNvPr id="520" name="Google Shape;520;p84"/>
          <p:cNvSpPr txBox="1"/>
          <p:nvPr/>
        </p:nvSpPr>
        <p:spPr>
          <a:xfrm>
            <a:off x="5259600" y="6076157"/>
            <a:ext cx="2007600" cy="364000"/>
          </a:xfrm>
          <a:prstGeom prst="rect">
            <a:avLst/>
          </a:prstGeom>
          <a:noFill/>
          <a:ln>
            <a:noFill/>
          </a:ln>
        </p:spPr>
        <p:txBody>
          <a:bodyPr spcFirstLastPara="1" wrap="square" lIns="121900" tIns="121900" rIns="121900" bIns="121900" anchor="t" anchorCtr="0">
            <a:noAutofit/>
          </a:bodyPr>
          <a:lstStyle/>
          <a:p>
            <a:pPr algn="ctr"/>
            <a:r>
              <a:rPr lang="en" sz="1200">
                <a:solidFill>
                  <a:srgbClr val="EA4335"/>
                </a:solidFill>
                <a:latin typeface="Google Sans Text"/>
                <a:ea typeface="Google Sans Text"/>
                <a:cs typeface="Google Sans Text"/>
                <a:sym typeface="Google Sans Text"/>
              </a:rPr>
              <a:t>Analyzing</a:t>
            </a:r>
            <a:endParaRPr sz="1200">
              <a:solidFill>
                <a:srgbClr val="EA4335"/>
              </a:solidFill>
              <a:latin typeface="Google Sans Text"/>
              <a:ea typeface="Google Sans Text"/>
              <a:cs typeface="Google Sans Text"/>
              <a:sym typeface="Google Sans Text"/>
            </a:endParaRPr>
          </a:p>
        </p:txBody>
      </p:sp>
      <p:sp>
        <p:nvSpPr>
          <p:cNvPr id="521" name="Google Shape;521;p84"/>
          <p:cNvSpPr txBox="1"/>
          <p:nvPr/>
        </p:nvSpPr>
        <p:spPr>
          <a:xfrm>
            <a:off x="8557003" y="6082080"/>
            <a:ext cx="1896400" cy="364000"/>
          </a:xfrm>
          <a:prstGeom prst="rect">
            <a:avLst/>
          </a:prstGeom>
          <a:noFill/>
          <a:ln>
            <a:noFill/>
          </a:ln>
        </p:spPr>
        <p:txBody>
          <a:bodyPr spcFirstLastPara="1" wrap="square" lIns="121900" tIns="121900" rIns="121900" bIns="121900" anchor="t" anchorCtr="0">
            <a:noAutofit/>
          </a:bodyPr>
          <a:lstStyle/>
          <a:p>
            <a:pPr algn="ctr"/>
            <a:r>
              <a:rPr lang="en" sz="1200">
                <a:solidFill>
                  <a:srgbClr val="EA4335"/>
                </a:solidFill>
                <a:latin typeface="Google Sans Text"/>
                <a:ea typeface="Google Sans Text"/>
                <a:cs typeface="Google Sans Text"/>
                <a:sym typeface="Google Sans Text"/>
              </a:rPr>
              <a:t>Sharing</a:t>
            </a:r>
            <a:endParaRPr sz="1200">
              <a:solidFill>
                <a:srgbClr val="EA4335"/>
              </a:solidFill>
              <a:latin typeface="Google Sans Text"/>
              <a:ea typeface="Google Sans Text"/>
              <a:cs typeface="Google Sans Text"/>
              <a:sym typeface="Google Sans Text"/>
            </a:endParaRPr>
          </a:p>
        </p:txBody>
      </p:sp>
      <p:pic>
        <p:nvPicPr>
          <p:cNvPr id="522" name="Google Shape;522;p84"/>
          <p:cNvPicPr preferRelativeResize="0"/>
          <p:nvPr/>
        </p:nvPicPr>
        <p:blipFill rotWithShape="1">
          <a:blip r:embed="rId7">
            <a:alphaModFix/>
          </a:blip>
          <a:srcRect l="79" r="69"/>
          <a:stretch/>
        </p:blipFill>
        <p:spPr>
          <a:xfrm>
            <a:off x="9206792" y="5449992"/>
            <a:ext cx="596672" cy="609153"/>
          </a:xfrm>
          <a:prstGeom prst="rect">
            <a:avLst/>
          </a:prstGeom>
          <a:noFill/>
          <a:ln>
            <a:noFill/>
          </a:ln>
        </p:spPr>
      </p:pic>
      <p:sp>
        <p:nvSpPr>
          <p:cNvPr id="523" name="Google Shape;523;p84"/>
          <p:cNvSpPr txBox="1"/>
          <p:nvPr/>
        </p:nvSpPr>
        <p:spPr>
          <a:xfrm>
            <a:off x="6987771" y="6082073"/>
            <a:ext cx="1896400" cy="364000"/>
          </a:xfrm>
          <a:prstGeom prst="rect">
            <a:avLst/>
          </a:prstGeom>
          <a:noFill/>
          <a:ln>
            <a:noFill/>
          </a:ln>
        </p:spPr>
        <p:txBody>
          <a:bodyPr spcFirstLastPara="1" wrap="square" lIns="121900" tIns="121900" rIns="121900" bIns="121900" anchor="t" anchorCtr="0">
            <a:noAutofit/>
          </a:bodyPr>
          <a:lstStyle/>
          <a:p>
            <a:pPr algn="ctr"/>
            <a:r>
              <a:rPr lang="en" sz="1200">
                <a:solidFill>
                  <a:srgbClr val="EA4335"/>
                </a:solidFill>
                <a:latin typeface="Google Sans Text"/>
                <a:ea typeface="Google Sans Text"/>
                <a:cs typeface="Google Sans Text"/>
                <a:sym typeface="Google Sans Text"/>
              </a:rPr>
              <a:t>Planning</a:t>
            </a:r>
            <a:endParaRPr sz="1200">
              <a:solidFill>
                <a:srgbClr val="EA4335"/>
              </a:solidFill>
              <a:latin typeface="Google Sans Text"/>
              <a:ea typeface="Google Sans Text"/>
              <a:cs typeface="Google Sans Text"/>
              <a:sym typeface="Google Sans Text"/>
            </a:endParaRPr>
          </a:p>
        </p:txBody>
      </p:sp>
      <p:pic>
        <p:nvPicPr>
          <p:cNvPr id="524" name="Google Shape;524;p84"/>
          <p:cNvPicPr preferRelativeResize="0"/>
          <p:nvPr/>
        </p:nvPicPr>
        <p:blipFill rotWithShape="1">
          <a:blip r:embed="rId8">
            <a:alphaModFix/>
          </a:blip>
          <a:srcRect l="651" r="651" b="-9829"/>
          <a:stretch/>
        </p:blipFill>
        <p:spPr>
          <a:xfrm>
            <a:off x="7630651" y="5463714"/>
            <a:ext cx="596672" cy="625895"/>
          </a:xfrm>
          <a:prstGeom prst="rect">
            <a:avLst/>
          </a:prstGeom>
          <a:noFill/>
          <a:ln>
            <a:noFill/>
          </a:ln>
        </p:spPr>
      </p:pic>
      <p:sp>
        <p:nvSpPr>
          <p:cNvPr id="525" name="Google Shape;525;p84"/>
          <p:cNvSpPr/>
          <p:nvPr/>
        </p:nvSpPr>
        <p:spPr>
          <a:xfrm>
            <a:off x="0" y="924600"/>
            <a:ext cx="89600" cy="5008800"/>
          </a:xfrm>
          <a:prstGeom prst="rect">
            <a:avLst/>
          </a:prstGeom>
          <a:solidFill>
            <a:srgbClr val="EA4335"/>
          </a:solidFill>
          <a:ln>
            <a:noFill/>
          </a:ln>
        </p:spPr>
        <p:txBody>
          <a:bodyPr spcFirstLastPara="1" wrap="square" lIns="121900" tIns="121900" rIns="121900" bIns="121900" anchor="ctr" anchorCtr="0">
            <a:noAutofit/>
          </a:bodyPr>
          <a:lstStyle/>
          <a:p>
            <a:endParaRPr sz="24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529"/>
        <p:cNvGrpSpPr/>
        <p:nvPr/>
      </p:nvGrpSpPr>
      <p:grpSpPr>
        <a:xfrm>
          <a:off x="0" y="0"/>
          <a:ext cx="0" cy="0"/>
          <a:chOff x="0" y="0"/>
          <a:chExt cx="0" cy="0"/>
        </a:xfrm>
      </p:grpSpPr>
      <p:sp>
        <p:nvSpPr>
          <p:cNvPr id="530" name="Google Shape;530;p85"/>
          <p:cNvSpPr/>
          <p:nvPr/>
        </p:nvSpPr>
        <p:spPr>
          <a:xfrm>
            <a:off x="7153267" y="1493733"/>
            <a:ext cx="5662000" cy="3214000"/>
          </a:xfrm>
          <a:prstGeom prst="roundRect">
            <a:avLst>
              <a:gd name="adj" fmla="val 16667"/>
            </a:avLst>
          </a:prstGeom>
          <a:noFill/>
          <a:ln w="9525" cap="flat" cmpd="sng">
            <a:solidFill>
              <a:srgbClr val="5D34AF"/>
            </a:solidFill>
            <a:prstDash val="solid"/>
            <a:round/>
            <a:headEnd type="none" w="sm" len="sm"/>
            <a:tailEnd type="none" w="sm" len="sm"/>
          </a:ln>
        </p:spPr>
        <p:txBody>
          <a:bodyPr spcFirstLastPara="1" wrap="square" lIns="121900" tIns="121900" rIns="121900" bIns="121900" anchor="ctr" anchorCtr="0">
            <a:noAutofit/>
          </a:bodyPr>
          <a:lstStyle/>
          <a:p>
            <a:endParaRPr sz="2400"/>
          </a:p>
        </p:txBody>
      </p:sp>
      <p:sp>
        <p:nvSpPr>
          <p:cNvPr id="531" name="Google Shape;531;p85"/>
          <p:cNvSpPr txBox="1"/>
          <p:nvPr/>
        </p:nvSpPr>
        <p:spPr>
          <a:xfrm>
            <a:off x="380000" y="1493733"/>
            <a:ext cx="6178400" cy="3214000"/>
          </a:xfrm>
          <a:prstGeom prst="rect">
            <a:avLst/>
          </a:prstGeom>
          <a:noFill/>
          <a:ln>
            <a:noFill/>
          </a:ln>
        </p:spPr>
        <p:txBody>
          <a:bodyPr spcFirstLastPara="1" wrap="square" lIns="122433" tIns="122433" rIns="122433" bIns="122433" anchor="t" anchorCtr="0">
            <a:noAutofit/>
          </a:bodyPr>
          <a:lstStyle/>
          <a:p>
            <a:r>
              <a:rPr lang="en" sz="1733">
                <a:latin typeface="Google Sans Text"/>
                <a:ea typeface="Google Sans Text"/>
                <a:cs typeface="Google Sans Text"/>
                <a:sym typeface="Google Sans Text"/>
              </a:rPr>
              <a:t>Certificate graduates learn the fundamentals of digital marketing and e-commerce to help businesses grow their online presence and sales. </a:t>
            </a:r>
            <a:endParaRPr sz="1733">
              <a:latin typeface="Google Sans Text"/>
              <a:ea typeface="Google Sans Text"/>
              <a:cs typeface="Google Sans Text"/>
              <a:sym typeface="Google Sans Text"/>
            </a:endParaRPr>
          </a:p>
          <a:p>
            <a:endParaRPr sz="1733">
              <a:latin typeface="Google Sans Text"/>
              <a:ea typeface="Google Sans Text"/>
              <a:cs typeface="Google Sans Text"/>
              <a:sym typeface="Google Sans Text"/>
            </a:endParaRPr>
          </a:p>
          <a:p>
            <a:r>
              <a:rPr lang="en" sz="1733">
                <a:latin typeface="Google Sans Text"/>
                <a:ea typeface="Google Sans Text"/>
                <a:cs typeface="Google Sans Text"/>
                <a:sym typeface="Google Sans Text"/>
              </a:rPr>
              <a:t>This certificate gives learners hands-on practice using popular digital marketing and e-commerce tools, such as Canva, Constant Contact, Hootsuite, HubSpot, MailChimp, Shopify, Twitter, Google Ads, and Google Analytics. </a:t>
            </a:r>
            <a:endParaRPr sz="1733">
              <a:latin typeface="Google Sans Text"/>
              <a:ea typeface="Google Sans Text"/>
              <a:cs typeface="Google Sans Text"/>
              <a:sym typeface="Google Sans Text"/>
            </a:endParaRPr>
          </a:p>
          <a:p>
            <a:endParaRPr sz="1733">
              <a:latin typeface="Google Sans Text"/>
              <a:ea typeface="Google Sans Text"/>
              <a:cs typeface="Google Sans Text"/>
              <a:sym typeface="Google Sans Text"/>
            </a:endParaRPr>
          </a:p>
          <a:p>
            <a:endParaRPr sz="1733">
              <a:latin typeface="Google Sans Text"/>
              <a:ea typeface="Google Sans Text"/>
              <a:cs typeface="Google Sans Text"/>
              <a:sym typeface="Google Sans Text"/>
            </a:endParaRPr>
          </a:p>
        </p:txBody>
      </p:sp>
      <p:sp>
        <p:nvSpPr>
          <p:cNvPr id="532" name="Google Shape;532;p85"/>
          <p:cNvSpPr txBox="1"/>
          <p:nvPr/>
        </p:nvSpPr>
        <p:spPr>
          <a:xfrm>
            <a:off x="7494533" y="1551167"/>
            <a:ext cx="4786800" cy="3116134"/>
          </a:xfrm>
          <a:prstGeom prst="rect">
            <a:avLst/>
          </a:prstGeom>
          <a:noFill/>
          <a:ln>
            <a:noFill/>
          </a:ln>
        </p:spPr>
        <p:txBody>
          <a:bodyPr spcFirstLastPara="1" wrap="square" lIns="121900" tIns="121900" rIns="121900" bIns="121900" anchor="t" anchorCtr="0">
            <a:spAutoFit/>
          </a:bodyPr>
          <a:lstStyle/>
          <a:p>
            <a:r>
              <a:rPr lang="en" sz="1733">
                <a:solidFill>
                  <a:srgbClr val="5D34AF"/>
                </a:solidFill>
                <a:latin typeface="Google Sans Text Medium"/>
                <a:ea typeface="Google Sans Text Medium"/>
                <a:cs typeface="Google Sans Text Medium"/>
                <a:sym typeface="Google Sans Text Medium"/>
              </a:rPr>
              <a:t>Qualified for roles such as:</a:t>
            </a:r>
            <a:endParaRPr sz="1733">
              <a:solidFill>
                <a:srgbClr val="5D34AF"/>
              </a:solidFill>
              <a:latin typeface="Google Sans Text Medium"/>
              <a:ea typeface="Google Sans Text Medium"/>
              <a:cs typeface="Google Sans Text Medium"/>
              <a:sym typeface="Google Sans Text Medium"/>
            </a:endParaRPr>
          </a:p>
          <a:p>
            <a:endParaRPr sz="1733" b="1">
              <a:latin typeface="Google Sans Text"/>
              <a:ea typeface="Google Sans Text"/>
              <a:cs typeface="Google Sans Text"/>
              <a:sym typeface="Google Sans Text"/>
            </a:endParaRPr>
          </a:p>
          <a:p>
            <a:pPr marL="609585" indent="-397923">
              <a:lnSpc>
                <a:spcPct val="115000"/>
              </a:lnSpc>
              <a:buClr>
                <a:schemeClr val="dk1"/>
              </a:buClr>
              <a:buSzPts val="1100"/>
              <a:buFont typeface="Google Sans Text"/>
              <a:buChar char="●"/>
            </a:pPr>
            <a:r>
              <a:rPr lang="en" sz="1467">
                <a:latin typeface="Google Sans Text"/>
                <a:ea typeface="Google Sans Text"/>
                <a:cs typeface="Google Sans Text"/>
                <a:sym typeface="Google Sans Text"/>
              </a:rPr>
              <a:t>Marketing coordinator</a:t>
            </a:r>
            <a:endParaRPr sz="1467">
              <a:latin typeface="Google Sans Text"/>
              <a:ea typeface="Google Sans Text"/>
              <a:cs typeface="Google Sans Text"/>
              <a:sym typeface="Google Sans Text"/>
            </a:endParaRPr>
          </a:p>
          <a:p>
            <a:pPr marL="609585" indent="-397923">
              <a:lnSpc>
                <a:spcPct val="115000"/>
              </a:lnSpc>
              <a:buClr>
                <a:schemeClr val="dk1"/>
              </a:buClr>
              <a:buSzPts val="1100"/>
              <a:buFont typeface="Google Sans Text"/>
              <a:buChar char="●"/>
            </a:pPr>
            <a:r>
              <a:rPr lang="en" sz="1467">
                <a:latin typeface="Google Sans Text"/>
                <a:ea typeface="Google Sans Text"/>
                <a:cs typeface="Google Sans Text"/>
                <a:sym typeface="Google Sans Text"/>
              </a:rPr>
              <a:t>Marketing assistant / associate / specialist</a:t>
            </a:r>
            <a:endParaRPr sz="1467">
              <a:latin typeface="Google Sans Text"/>
              <a:ea typeface="Google Sans Text"/>
              <a:cs typeface="Google Sans Text"/>
              <a:sym typeface="Google Sans Text"/>
            </a:endParaRPr>
          </a:p>
          <a:p>
            <a:pPr marL="609585" indent="-397923">
              <a:lnSpc>
                <a:spcPct val="115000"/>
              </a:lnSpc>
              <a:buClr>
                <a:schemeClr val="dk1"/>
              </a:buClr>
              <a:buSzPts val="1100"/>
              <a:buFont typeface="Google Sans Text"/>
              <a:buChar char="●"/>
            </a:pPr>
            <a:r>
              <a:rPr lang="en" sz="1467">
                <a:latin typeface="Google Sans Text"/>
                <a:ea typeface="Google Sans Text"/>
                <a:cs typeface="Google Sans Text"/>
                <a:sym typeface="Google Sans Text"/>
              </a:rPr>
              <a:t>Search engine optimization specialist / analyst</a:t>
            </a:r>
            <a:endParaRPr sz="1467">
              <a:latin typeface="Google Sans Text"/>
              <a:ea typeface="Google Sans Text"/>
              <a:cs typeface="Google Sans Text"/>
              <a:sym typeface="Google Sans Text"/>
            </a:endParaRPr>
          </a:p>
          <a:p>
            <a:pPr marL="609585" indent="-397923">
              <a:lnSpc>
                <a:spcPct val="115000"/>
              </a:lnSpc>
              <a:buClr>
                <a:schemeClr val="dk1"/>
              </a:buClr>
              <a:buSzPts val="1100"/>
              <a:buFont typeface="Google Sans Text"/>
              <a:buChar char="●"/>
            </a:pPr>
            <a:r>
              <a:rPr lang="en" sz="1467">
                <a:latin typeface="Google Sans Text"/>
                <a:ea typeface="Google Sans Text"/>
                <a:cs typeface="Google Sans Text"/>
                <a:sym typeface="Google Sans Text"/>
              </a:rPr>
              <a:t>Paid search specialist</a:t>
            </a:r>
            <a:endParaRPr sz="1467">
              <a:latin typeface="Google Sans Text"/>
              <a:ea typeface="Google Sans Text"/>
              <a:cs typeface="Google Sans Text"/>
              <a:sym typeface="Google Sans Text"/>
            </a:endParaRPr>
          </a:p>
          <a:p>
            <a:pPr marL="609585" indent="-397923">
              <a:lnSpc>
                <a:spcPct val="115000"/>
              </a:lnSpc>
              <a:buClr>
                <a:schemeClr val="dk1"/>
              </a:buClr>
              <a:buSzPts val="1100"/>
              <a:buFont typeface="Google Sans Text"/>
              <a:buChar char="●"/>
            </a:pPr>
            <a:r>
              <a:rPr lang="en" sz="1467">
                <a:latin typeface="Google Sans Text"/>
                <a:ea typeface="Google Sans Text"/>
                <a:cs typeface="Google Sans Text"/>
                <a:sym typeface="Google Sans Text"/>
              </a:rPr>
              <a:t>Media coordinator</a:t>
            </a:r>
            <a:endParaRPr sz="1467">
              <a:latin typeface="Google Sans Text"/>
              <a:ea typeface="Google Sans Text"/>
              <a:cs typeface="Google Sans Text"/>
              <a:sym typeface="Google Sans Text"/>
            </a:endParaRPr>
          </a:p>
          <a:p>
            <a:pPr marL="609585" indent="-397923">
              <a:lnSpc>
                <a:spcPct val="115000"/>
              </a:lnSpc>
              <a:buClr>
                <a:schemeClr val="dk1"/>
              </a:buClr>
              <a:buSzPts val="1100"/>
              <a:buFont typeface="Google Sans Text"/>
              <a:buChar char="●"/>
            </a:pPr>
            <a:r>
              <a:rPr lang="en" sz="1467">
                <a:latin typeface="Google Sans Text"/>
                <a:ea typeface="Google Sans Text"/>
                <a:cs typeface="Google Sans Text"/>
                <a:sym typeface="Google Sans Text"/>
              </a:rPr>
              <a:t>Media planner</a:t>
            </a:r>
            <a:endParaRPr sz="1467">
              <a:latin typeface="Google Sans Text"/>
              <a:ea typeface="Google Sans Text"/>
              <a:cs typeface="Google Sans Text"/>
              <a:sym typeface="Google Sans Text"/>
            </a:endParaRPr>
          </a:p>
          <a:p>
            <a:pPr marL="609585" indent="-397923">
              <a:lnSpc>
                <a:spcPct val="115000"/>
              </a:lnSpc>
              <a:buClr>
                <a:schemeClr val="dk1"/>
              </a:buClr>
              <a:buSzPts val="1100"/>
              <a:buFont typeface="Google Sans Text"/>
              <a:buChar char="●"/>
            </a:pPr>
            <a:r>
              <a:rPr lang="en" sz="1467">
                <a:latin typeface="Google Sans Text"/>
                <a:ea typeface="Google Sans Text"/>
                <a:cs typeface="Google Sans Text"/>
                <a:sym typeface="Google Sans Text"/>
              </a:rPr>
              <a:t>Email marketing specialist</a:t>
            </a:r>
            <a:endParaRPr sz="1467">
              <a:latin typeface="Google Sans Text"/>
              <a:ea typeface="Google Sans Text"/>
              <a:cs typeface="Google Sans Text"/>
              <a:sym typeface="Google Sans Text"/>
            </a:endParaRPr>
          </a:p>
          <a:p>
            <a:pPr marL="609585" indent="-397923">
              <a:lnSpc>
                <a:spcPct val="115000"/>
              </a:lnSpc>
              <a:buClr>
                <a:schemeClr val="dk1"/>
              </a:buClr>
              <a:buSzPts val="1100"/>
              <a:buFont typeface="Google Sans Text"/>
              <a:buChar char="●"/>
            </a:pPr>
            <a:r>
              <a:rPr lang="en" sz="1467">
                <a:latin typeface="Google Sans Text"/>
                <a:ea typeface="Google Sans Text"/>
                <a:cs typeface="Google Sans Text"/>
                <a:sym typeface="Google Sans Text"/>
              </a:rPr>
              <a:t>E-commerce associate</a:t>
            </a:r>
            <a:endParaRPr sz="1467">
              <a:latin typeface="Google Sans Text"/>
              <a:ea typeface="Google Sans Text"/>
              <a:cs typeface="Google Sans Text"/>
              <a:sym typeface="Google Sans Text"/>
            </a:endParaRPr>
          </a:p>
          <a:p>
            <a:pPr marL="609585" indent="-397923">
              <a:lnSpc>
                <a:spcPct val="115000"/>
              </a:lnSpc>
              <a:buClr>
                <a:schemeClr val="dk1"/>
              </a:buClr>
              <a:buSzPts val="1100"/>
              <a:buFont typeface="Google Sans Text"/>
              <a:buChar char="●"/>
            </a:pPr>
            <a:r>
              <a:rPr lang="en" sz="1467">
                <a:latin typeface="Google Sans Text"/>
                <a:ea typeface="Google Sans Text"/>
                <a:cs typeface="Google Sans Text"/>
                <a:sym typeface="Google Sans Text"/>
              </a:rPr>
              <a:t>E-commerce analyst</a:t>
            </a:r>
            <a:endParaRPr sz="1467">
              <a:latin typeface="Google Sans Text"/>
              <a:ea typeface="Google Sans Text"/>
              <a:cs typeface="Google Sans Text"/>
              <a:sym typeface="Google Sans Text"/>
            </a:endParaRPr>
          </a:p>
        </p:txBody>
      </p:sp>
      <p:sp>
        <p:nvSpPr>
          <p:cNvPr id="533" name="Google Shape;533;p85"/>
          <p:cNvSpPr txBox="1"/>
          <p:nvPr/>
        </p:nvSpPr>
        <p:spPr>
          <a:xfrm>
            <a:off x="364733" y="4679800"/>
            <a:ext cx="4000000" cy="512857"/>
          </a:xfrm>
          <a:prstGeom prst="rect">
            <a:avLst/>
          </a:prstGeom>
          <a:noFill/>
          <a:ln>
            <a:noFill/>
          </a:ln>
        </p:spPr>
        <p:txBody>
          <a:bodyPr spcFirstLastPara="1" wrap="square" lIns="121900" tIns="121900" rIns="121900" bIns="121900" anchor="t" anchorCtr="0">
            <a:spAutoFit/>
          </a:bodyPr>
          <a:lstStyle/>
          <a:p>
            <a:r>
              <a:rPr lang="en" sz="1733">
                <a:latin typeface="Google Sans Medium"/>
                <a:ea typeface="Google Sans Medium"/>
                <a:cs typeface="Google Sans Medium"/>
                <a:sym typeface="Google Sans Medium"/>
              </a:rPr>
              <a:t>Skills developed:</a:t>
            </a:r>
            <a:endParaRPr sz="1733">
              <a:latin typeface="Google Sans Medium"/>
              <a:ea typeface="Google Sans Medium"/>
              <a:cs typeface="Google Sans Medium"/>
              <a:sym typeface="Google Sans Medium"/>
            </a:endParaRPr>
          </a:p>
        </p:txBody>
      </p:sp>
      <p:sp>
        <p:nvSpPr>
          <p:cNvPr id="534" name="Google Shape;534;p85"/>
          <p:cNvSpPr txBox="1"/>
          <p:nvPr/>
        </p:nvSpPr>
        <p:spPr>
          <a:xfrm>
            <a:off x="356767" y="416367"/>
            <a:ext cx="11418400" cy="883278"/>
          </a:xfrm>
          <a:prstGeom prst="rect">
            <a:avLst/>
          </a:prstGeom>
          <a:noFill/>
          <a:ln>
            <a:noFill/>
          </a:ln>
        </p:spPr>
        <p:txBody>
          <a:bodyPr spcFirstLastPara="1" wrap="square" lIns="121900" tIns="121900" rIns="121900" bIns="121900" anchor="t" anchorCtr="0">
            <a:spAutoFit/>
          </a:bodyPr>
          <a:lstStyle/>
          <a:p>
            <a:pPr>
              <a:lnSpc>
                <a:spcPct val="115000"/>
              </a:lnSpc>
            </a:pPr>
            <a:r>
              <a:rPr lang="en" sz="3600">
                <a:solidFill>
                  <a:srgbClr val="000000"/>
                </a:solidFill>
                <a:latin typeface="Google Sans Medium"/>
                <a:ea typeface="Google Sans Medium"/>
                <a:cs typeface="Google Sans Medium"/>
                <a:sym typeface="Google Sans Medium"/>
              </a:rPr>
              <a:t>Google </a:t>
            </a:r>
            <a:r>
              <a:rPr lang="en" sz="3600">
                <a:latin typeface="Google Sans Medium"/>
                <a:ea typeface="Google Sans Medium"/>
                <a:cs typeface="Google Sans Medium"/>
                <a:sym typeface="Google Sans Medium"/>
              </a:rPr>
              <a:t>Digital Marketing &amp; E-commerce</a:t>
            </a:r>
            <a:r>
              <a:rPr lang="en" sz="3600">
                <a:solidFill>
                  <a:srgbClr val="000000"/>
                </a:solidFill>
                <a:latin typeface="Google Sans Medium"/>
                <a:ea typeface="Google Sans Medium"/>
                <a:cs typeface="Google Sans Medium"/>
                <a:sym typeface="Google Sans Medium"/>
              </a:rPr>
              <a:t> Certificate</a:t>
            </a:r>
            <a:endParaRPr sz="3067">
              <a:latin typeface="Google Sans Medium"/>
              <a:ea typeface="Google Sans Medium"/>
              <a:cs typeface="Google Sans Medium"/>
              <a:sym typeface="Google Sans Medium"/>
            </a:endParaRPr>
          </a:p>
        </p:txBody>
      </p:sp>
      <p:sp>
        <p:nvSpPr>
          <p:cNvPr id="535" name="Google Shape;535;p85"/>
          <p:cNvSpPr/>
          <p:nvPr/>
        </p:nvSpPr>
        <p:spPr>
          <a:xfrm>
            <a:off x="12181733" y="0"/>
            <a:ext cx="1285200" cy="6930800"/>
          </a:xfrm>
          <a:prstGeom prst="rect">
            <a:avLst/>
          </a:prstGeom>
          <a:solidFill>
            <a:srgbClr val="FCFCFC"/>
          </a:solidFill>
          <a:ln>
            <a:noFill/>
          </a:ln>
        </p:spPr>
        <p:txBody>
          <a:bodyPr spcFirstLastPara="1" wrap="square" lIns="121900" tIns="121900" rIns="121900" bIns="121900" anchor="ctr" anchorCtr="0">
            <a:noAutofit/>
          </a:bodyPr>
          <a:lstStyle/>
          <a:p>
            <a:endParaRPr sz="2400"/>
          </a:p>
        </p:txBody>
      </p:sp>
      <p:sp>
        <p:nvSpPr>
          <p:cNvPr id="536" name="Google Shape;536;p85"/>
          <p:cNvSpPr txBox="1"/>
          <p:nvPr/>
        </p:nvSpPr>
        <p:spPr>
          <a:xfrm>
            <a:off x="97833" y="6059135"/>
            <a:ext cx="1896400" cy="364000"/>
          </a:xfrm>
          <a:prstGeom prst="rect">
            <a:avLst/>
          </a:prstGeom>
          <a:noFill/>
          <a:ln>
            <a:noFill/>
          </a:ln>
        </p:spPr>
        <p:txBody>
          <a:bodyPr spcFirstLastPara="1" wrap="square" lIns="121900" tIns="121900" rIns="121900" bIns="121900" anchor="t" anchorCtr="0">
            <a:noAutofit/>
          </a:bodyPr>
          <a:lstStyle/>
          <a:p>
            <a:pPr algn="ctr"/>
            <a:r>
              <a:rPr lang="en" sz="1200">
                <a:solidFill>
                  <a:srgbClr val="5D34AF"/>
                </a:solidFill>
                <a:latin typeface="Google Sans Text"/>
                <a:ea typeface="Google Sans Text"/>
                <a:cs typeface="Google Sans Text"/>
                <a:sym typeface="Google Sans Text"/>
              </a:rPr>
              <a:t>Engaging </a:t>
            </a:r>
            <a:endParaRPr sz="1200">
              <a:solidFill>
                <a:srgbClr val="5D34AF"/>
              </a:solidFill>
              <a:latin typeface="Google Sans Text"/>
              <a:ea typeface="Google Sans Text"/>
              <a:cs typeface="Google Sans Text"/>
              <a:sym typeface="Google Sans Text"/>
            </a:endParaRPr>
          </a:p>
          <a:p>
            <a:pPr algn="ctr"/>
            <a:r>
              <a:rPr lang="en" sz="1200">
                <a:solidFill>
                  <a:srgbClr val="5D34AF"/>
                </a:solidFill>
                <a:latin typeface="Google Sans Text"/>
                <a:ea typeface="Google Sans Text"/>
                <a:cs typeface="Google Sans Text"/>
                <a:sym typeface="Google Sans Text"/>
              </a:rPr>
              <a:t>customers</a:t>
            </a:r>
            <a:endParaRPr sz="1200">
              <a:solidFill>
                <a:srgbClr val="5D34AF"/>
              </a:solidFill>
              <a:latin typeface="Google Sans Text"/>
              <a:ea typeface="Google Sans Text"/>
              <a:cs typeface="Google Sans Text"/>
              <a:sym typeface="Google Sans Text"/>
            </a:endParaRPr>
          </a:p>
        </p:txBody>
      </p:sp>
      <p:sp>
        <p:nvSpPr>
          <p:cNvPr id="537" name="Google Shape;537;p85"/>
          <p:cNvSpPr txBox="1"/>
          <p:nvPr/>
        </p:nvSpPr>
        <p:spPr>
          <a:xfrm>
            <a:off x="3496829" y="6082060"/>
            <a:ext cx="1896400" cy="364000"/>
          </a:xfrm>
          <a:prstGeom prst="rect">
            <a:avLst/>
          </a:prstGeom>
          <a:noFill/>
          <a:ln>
            <a:noFill/>
          </a:ln>
        </p:spPr>
        <p:txBody>
          <a:bodyPr spcFirstLastPara="1" wrap="square" lIns="121900" tIns="121900" rIns="121900" bIns="121900" anchor="t" anchorCtr="0">
            <a:noAutofit/>
          </a:bodyPr>
          <a:lstStyle/>
          <a:p>
            <a:pPr algn="ctr"/>
            <a:r>
              <a:rPr lang="en" sz="1200">
                <a:solidFill>
                  <a:srgbClr val="5D34AF"/>
                </a:solidFill>
                <a:latin typeface="Google Sans Text"/>
                <a:ea typeface="Google Sans Text"/>
                <a:cs typeface="Google Sans Text"/>
                <a:sym typeface="Google Sans Text"/>
              </a:rPr>
              <a:t>Email</a:t>
            </a:r>
            <a:endParaRPr sz="1200">
              <a:solidFill>
                <a:srgbClr val="5D34AF"/>
              </a:solidFill>
              <a:latin typeface="Google Sans Text"/>
              <a:ea typeface="Google Sans Text"/>
              <a:cs typeface="Google Sans Text"/>
              <a:sym typeface="Google Sans Text"/>
            </a:endParaRPr>
          </a:p>
          <a:p>
            <a:pPr algn="ctr"/>
            <a:r>
              <a:rPr lang="en" sz="1200">
                <a:solidFill>
                  <a:srgbClr val="5D34AF"/>
                </a:solidFill>
                <a:latin typeface="Google Sans Text"/>
                <a:ea typeface="Google Sans Text"/>
                <a:cs typeface="Google Sans Text"/>
                <a:sym typeface="Google Sans Text"/>
              </a:rPr>
              <a:t>marketing</a:t>
            </a:r>
            <a:endParaRPr sz="1200">
              <a:solidFill>
                <a:srgbClr val="5D34AF"/>
              </a:solidFill>
              <a:latin typeface="Google Sans Text"/>
              <a:ea typeface="Google Sans Text"/>
              <a:cs typeface="Google Sans Text"/>
              <a:sym typeface="Google Sans Text"/>
            </a:endParaRPr>
          </a:p>
        </p:txBody>
      </p:sp>
      <p:sp>
        <p:nvSpPr>
          <p:cNvPr id="538" name="Google Shape;538;p85"/>
          <p:cNvSpPr txBox="1"/>
          <p:nvPr/>
        </p:nvSpPr>
        <p:spPr>
          <a:xfrm>
            <a:off x="5259600" y="6076157"/>
            <a:ext cx="2007600" cy="364000"/>
          </a:xfrm>
          <a:prstGeom prst="rect">
            <a:avLst/>
          </a:prstGeom>
          <a:noFill/>
          <a:ln>
            <a:noFill/>
          </a:ln>
        </p:spPr>
        <p:txBody>
          <a:bodyPr spcFirstLastPara="1" wrap="square" lIns="121900" tIns="121900" rIns="121900" bIns="121900" anchor="t" anchorCtr="0">
            <a:noAutofit/>
          </a:bodyPr>
          <a:lstStyle/>
          <a:p>
            <a:pPr algn="ctr"/>
            <a:r>
              <a:rPr lang="en" sz="1200">
                <a:solidFill>
                  <a:srgbClr val="5D34AF"/>
                </a:solidFill>
                <a:latin typeface="Google Sans Text"/>
                <a:ea typeface="Google Sans Text"/>
                <a:cs typeface="Google Sans Text"/>
                <a:sym typeface="Google Sans Text"/>
              </a:rPr>
              <a:t>Marketing</a:t>
            </a:r>
            <a:endParaRPr sz="1200">
              <a:solidFill>
                <a:srgbClr val="5D34AF"/>
              </a:solidFill>
              <a:latin typeface="Google Sans Text"/>
              <a:ea typeface="Google Sans Text"/>
              <a:cs typeface="Google Sans Text"/>
              <a:sym typeface="Google Sans Text"/>
            </a:endParaRPr>
          </a:p>
          <a:p>
            <a:pPr algn="ctr"/>
            <a:r>
              <a:rPr lang="en" sz="1200">
                <a:solidFill>
                  <a:srgbClr val="5D34AF"/>
                </a:solidFill>
                <a:latin typeface="Google Sans Text"/>
                <a:ea typeface="Google Sans Text"/>
                <a:cs typeface="Google Sans Text"/>
                <a:sym typeface="Google Sans Text"/>
              </a:rPr>
              <a:t>analytics</a:t>
            </a:r>
            <a:endParaRPr sz="1200">
              <a:solidFill>
                <a:srgbClr val="5D34AF"/>
              </a:solidFill>
              <a:latin typeface="Google Sans Text"/>
              <a:ea typeface="Google Sans Text"/>
              <a:cs typeface="Google Sans Text"/>
              <a:sym typeface="Google Sans Text"/>
            </a:endParaRPr>
          </a:p>
        </p:txBody>
      </p:sp>
      <p:sp>
        <p:nvSpPr>
          <p:cNvPr id="539" name="Google Shape;539;p85"/>
          <p:cNvSpPr txBox="1"/>
          <p:nvPr/>
        </p:nvSpPr>
        <p:spPr>
          <a:xfrm>
            <a:off x="8557003" y="6082080"/>
            <a:ext cx="1896400" cy="364000"/>
          </a:xfrm>
          <a:prstGeom prst="rect">
            <a:avLst/>
          </a:prstGeom>
          <a:noFill/>
          <a:ln>
            <a:noFill/>
          </a:ln>
        </p:spPr>
        <p:txBody>
          <a:bodyPr spcFirstLastPara="1" wrap="square" lIns="121900" tIns="121900" rIns="121900" bIns="121900" anchor="t" anchorCtr="0">
            <a:noAutofit/>
          </a:bodyPr>
          <a:lstStyle/>
          <a:p>
            <a:pPr algn="ctr"/>
            <a:r>
              <a:rPr lang="en" sz="1200">
                <a:solidFill>
                  <a:srgbClr val="5D34AF"/>
                </a:solidFill>
                <a:latin typeface="Google Sans Text"/>
                <a:ea typeface="Google Sans Text"/>
                <a:cs typeface="Google Sans Text"/>
                <a:sym typeface="Google Sans Text"/>
              </a:rPr>
              <a:t>Creating a </a:t>
            </a:r>
            <a:endParaRPr sz="1200">
              <a:solidFill>
                <a:srgbClr val="5D34AF"/>
              </a:solidFill>
              <a:latin typeface="Google Sans Text"/>
              <a:ea typeface="Google Sans Text"/>
              <a:cs typeface="Google Sans Text"/>
              <a:sym typeface="Google Sans Text"/>
            </a:endParaRPr>
          </a:p>
          <a:p>
            <a:pPr algn="ctr"/>
            <a:r>
              <a:rPr lang="en" sz="1200">
                <a:solidFill>
                  <a:srgbClr val="5D34AF"/>
                </a:solidFill>
                <a:latin typeface="Google Sans Text"/>
                <a:ea typeface="Google Sans Text"/>
                <a:cs typeface="Google Sans Text"/>
                <a:sym typeface="Google Sans Text"/>
              </a:rPr>
              <a:t>portfolio</a:t>
            </a:r>
            <a:endParaRPr sz="1200">
              <a:solidFill>
                <a:srgbClr val="5D34AF"/>
              </a:solidFill>
              <a:latin typeface="Google Sans Text"/>
              <a:ea typeface="Google Sans Text"/>
              <a:cs typeface="Google Sans Text"/>
              <a:sym typeface="Google Sans Text"/>
            </a:endParaRPr>
          </a:p>
        </p:txBody>
      </p:sp>
      <p:sp>
        <p:nvSpPr>
          <p:cNvPr id="540" name="Google Shape;540;p85"/>
          <p:cNvSpPr txBox="1"/>
          <p:nvPr/>
        </p:nvSpPr>
        <p:spPr>
          <a:xfrm>
            <a:off x="6987771" y="6082073"/>
            <a:ext cx="1896400" cy="364000"/>
          </a:xfrm>
          <a:prstGeom prst="rect">
            <a:avLst/>
          </a:prstGeom>
          <a:noFill/>
          <a:ln>
            <a:noFill/>
          </a:ln>
        </p:spPr>
        <p:txBody>
          <a:bodyPr spcFirstLastPara="1" wrap="square" lIns="121900" tIns="121900" rIns="121900" bIns="121900" anchor="t" anchorCtr="0">
            <a:noAutofit/>
          </a:bodyPr>
          <a:lstStyle/>
          <a:p>
            <a:pPr algn="ctr"/>
            <a:r>
              <a:rPr lang="en" sz="1200">
                <a:solidFill>
                  <a:srgbClr val="5D34AF"/>
                </a:solidFill>
                <a:latin typeface="Google Sans Text"/>
                <a:ea typeface="Google Sans Text"/>
                <a:cs typeface="Google Sans Text"/>
                <a:sym typeface="Google Sans Text"/>
              </a:rPr>
              <a:t>Selling </a:t>
            </a:r>
            <a:endParaRPr sz="1200">
              <a:solidFill>
                <a:srgbClr val="5D34AF"/>
              </a:solidFill>
              <a:latin typeface="Google Sans Text"/>
              <a:ea typeface="Google Sans Text"/>
              <a:cs typeface="Google Sans Text"/>
              <a:sym typeface="Google Sans Text"/>
            </a:endParaRPr>
          </a:p>
          <a:p>
            <a:pPr algn="ctr"/>
            <a:r>
              <a:rPr lang="en" sz="1200">
                <a:solidFill>
                  <a:srgbClr val="5D34AF"/>
                </a:solidFill>
                <a:latin typeface="Google Sans Text"/>
                <a:ea typeface="Google Sans Text"/>
                <a:cs typeface="Google Sans Text"/>
                <a:sym typeface="Google Sans Text"/>
              </a:rPr>
              <a:t>online</a:t>
            </a:r>
            <a:endParaRPr sz="1200">
              <a:solidFill>
                <a:srgbClr val="5D34AF"/>
              </a:solidFill>
              <a:latin typeface="Google Sans Text"/>
              <a:ea typeface="Google Sans Text"/>
              <a:cs typeface="Google Sans Text"/>
              <a:sym typeface="Google Sans Text"/>
            </a:endParaRPr>
          </a:p>
        </p:txBody>
      </p:sp>
      <p:grpSp>
        <p:nvGrpSpPr>
          <p:cNvPr id="541" name="Google Shape;541;p85"/>
          <p:cNvGrpSpPr/>
          <p:nvPr/>
        </p:nvGrpSpPr>
        <p:grpSpPr>
          <a:xfrm>
            <a:off x="747731" y="5474591"/>
            <a:ext cx="596608" cy="559965"/>
            <a:chOff x="3781325" y="1952125"/>
            <a:chExt cx="1951400" cy="1831550"/>
          </a:xfrm>
        </p:grpSpPr>
        <p:sp>
          <p:nvSpPr>
            <p:cNvPr id="542" name="Google Shape;542;p85"/>
            <p:cNvSpPr/>
            <p:nvPr/>
          </p:nvSpPr>
          <p:spPr>
            <a:xfrm>
              <a:off x="4479550" y="1952125"/>
              <a:ext cx="1253175" cy="1128125"/>
            </a:xfrm>
            <a:custGeom>
              <a:avLst/>
              <a:gdLst/>
              <a:ahLst/>
              <a:cxnLst/>
              <a:rect l="l" t="t" r="r" b="b"/>
              <a:pathLst>
                <a:path w="50127" h="45125" fill="none" extrusionOk="0">
                  <a:moveTo>
                    <a:pt x="16153" y="44082"/>
                  </a:moveTo>
                  <a:lnTo>
                    <a:pt x="16153" y="44082"/>
                  </a:lnTo>
                  <a:lnTo>
                    <a:pt x="19071" y="43561"/>
                  </a:lnTo>
                  <a:lnTo>
                    <a:pt x="22406" y="43145"/>
                  </a:lnTo>
                  <a:lnTo>
                    <a:pt x="26158" y="42832"/>
                  </a:lnTo>
                  <a:lnTo>
                    <a:pt x="30326" y="42728"/>
                  </a:lnTo>
                  <a:lnTo>
                    <a:pt x="32411" y="42728"/>
                  </a:lnTo>
                  <a:lnTo>
                    <a:pt x="34599" y="42832"/>
                  </a:lnTo>
                  <a:lnTo>
                    <a:pt x="36892" y="42936"/>
                  </a:lnTo>
                  <a:lnTo>
                    <a:pt x="39184" y="43145"/>
                  </a:lnTo>
                  <a:lnTo>
                    <a:pt x="41477" y="43561"/>
                  </a:lnTo>
                  <a:lnTo>
                    <a:pt x="43770" y="43978"/>
                  </a:lnTo>
                  <a:lnTo>
                    <a:pt x="46167" y="44499"/>
                  </a:lnTo>
                  <a:lnTo>
                    <a:pt x="48459" y="45125"/>
                  </a:lnTo>
                  <a:lnTo>
                    <a:pt x="50127" y="44604"/>
                  </a:lnTo>
                  <a:lnTo>
                    <a:pt x="34703" y="1"/>
                  </a:lnTo>
                  <a:lnTo>
                    <a:pt x="33036" y="626"/>
                  </a:lnTo>
                  <a:lnTo>
                    <a:pt x="33036" y="626"/>
                  </a:lnTo>
                  <a:lnTo>
                    <a:pt x="31994" y="1981"/>
                  </a:lnTo>
                  <a:lnTo>
                    <a:pt x="30847" y="3440"/>
                  </a:lnTo>
                  <a:lnTo>
                    <a:pt x="28659" y="6045"/>
                  </a:lnTo>
                  <a:lnTo>
                    <a:pt x="26262" y="8546"/>
                  </a:lnTo>
                  <a:lnTo>
                    <a:pt x="23865" y="10735"/>
                  </a:lnTo>
                  <a:lnTo>
                    <a:pt x="21364" y="12819"/>
                  </a:lnTo>
                  <a:lnTo>
                    <a:pt x="18863" y="14799"/>
                  </a:lnTo>
                  <a:lnTo>
                    <a:pt x="16466" y="16466"/>
                  </a:lnTo>
                  <a:lnTo>
                    <a:pt x="14173" y="18030"/>
                  </a:lnTo>
                  <a:lnTo>
                    <a:pt x="11985" y="19384"/>
                  </a:lnTo>
                  <a:lnTo>
                    <a:pt x="9901" y="20531"/>
                  </a:lnTo>
                  <a:lnTo>
                    <a:pt x="6566" y="22302"/>
                  </a:lnTo>
                  <a:lnTo>
                    <a:pt x="4273" y="23344"/>
                  </a:lnTo>
                  <a:lnTo>
                    <a:pt x="3440" y="23761"/>
                  </a:lnTo>
                  <a:lnTo>
                    <a:pt x="1" y="24908"/>
                  </a:lnTo>
                </a:path>
              </a:pathLst>
            </a:custGeom>
            <a:noFill/>
            <a:ln w="19050" cap="rnd" cmpd="sng">
              <a:solidFill>
                <a:srgbClr val="959CA5"/>
              </a:solidFill>
              <a:prstDash val="solid"/>
              <a:round/>
              <a:headEnd type="none" w="sm" len="sm"/>
              <a:tailEnd type="none" w="sm" len="sm"/>
            </a:ln>
          </p:spPr>
          <p:txBody>
            <a:bodyPr spcFirstLastPara="1" wrap="square" lIns="121900" tIns="121900" rIns="121900" bIns="121900" anchor="ctr" anchorCtr="0">
              <a:noAutofit/>
            </a:bodyPr>
            <a:lstStyle/>
            <a:p>
              <a:endParaRPr sz="2400"/>
            </a:p>
          </p:txBody>
        </p:sp>
        <p:sp>
          <p:nvSpPr>
            <p:cNvPr id="543" name="Google Shape;543;p85"/>
            <p:cNvSpPr/>
            <p:nvPr/>
          </p:nvSpPr>
          <p:spPr>
            <a:xfrm>
              <a:off x="5172575" y="2129300"/>
              <a:ext cx="312650" cy="906675"/>
            </a:xfrm>
            <a:custGeom>
              <a:avLst/>
              <a:gdLst/>
              <a:ahLst/>
              <a:cxnLst/>
              <a:rect l="l" t="t" r="r" b="b"/>
              <a:pathLst>
                <a:path w="12506" h="36267" fill="none" extrusionOk="0">
                  <a:moveTo>
                    <a:pt x="12505" y="36266"/>
                  </a:moveTo>
                  <a:lnTo>
                    <a:pt x="0" y="0"/>
                  </a:lnTo>
                </a:path>
              </a:pathLst>
            </a:custGeom>
            <a:noFill/>
            <a:ln w="19050" cap="rnd" cmpd="sng">
              <a:solidFill>
                <a:srgbClr val="959CA5"/>
              </a:solidFill>
              <a:prstDash val="solid"/>
              <a:round/>
              <a:headEnd type="none" w="sm" len="sm"/>
              <a:tailEnd type="none" w="sm" len="sm"/>
            </a:ln>
          </p:spPr>
          <p:txBody>
            <a:bodyPr spcFirstLastPara="1" wrap="square" lIns="121900" tIns="121900" rIns="121900" bIns="121900" anchor="ctr" anchorCtr="0">
              <a:noAutofit/>
            </a:bodyPr>
            <a:lstStyle/>
            <a:p>
              <a:endParaRPr sz="2400"/>
            </a:p>
          </p:txBody>
        </p:sp>
        <p:sp>
          <p:nvSpPr>
            <p:cNvPr id="544" name="Google Shape;544;p85"/>
            <p:cNvSpPr/>
            <p:nvPr/>
          </p:nvSpPr>
          <p:spPr>
            <a:xfrm>
              <a:off x="3948075" y="2551350"/>
              <a:ext cx="726900" cy="750350"/>
            </a:xfrm>
            <a:custGeom>
              <a:avLst/>
              <a:gdLst/>
              <a:ahLst/>
              <a:cxnLst/>
              <a:rect l="l" t="t" r="r" b="b"/>
              <a:pathLst>
                <a:path w="29076" h="30014" fill="none" extrusionOk="0">
                  <a:moveTo>
                    <a:pt x="29075" y="23240"/>
                  </a:moveTo>
                  <a:lnTo>
                    <a:pt x="9900" y="29909"/>
                  </a:lnTo>
                  <a:lnTo>
                    <a:pt x="9900" y="29909"/>
                  </a:lnTo>
                  <a:lnTo>
                    <a:pt x="9379" y="30014"/>
                  </a:lnTo>
                  <a:lnTo>
                    <a:pt x="8858" y="30014"/>
                  </a:lnTo>
                  <a:lnTo>
                    <a:pt x="8337" y="29909"/>
                  </a:lnTo>
                  <a:lnTo>
                    <a:pt x="7816" y="29805"/>
                  </a:lnTo>
                  <a:lnTo>
                    <a:pt x="7295" y="29493"/>
                  </a:lnTo>
                  <a:lnTo>
                    <a:pt x="6982" y="29076"/>
                  </a:lnTo>
                  <a:lnTo>
                    <a:pt x="6566" y="28659"/>
                  </a:lnTo>
                  <a:lnTo>
                    <a:pt x="6357" y="28138"/>
                  </a:lnTo>
                  <a:lnTo>
                    <a:pt x="104" y="10213"/>
                  </a:lnTo>
                  <a:lnTo>
                    <a:pt x="104" y="10213"/>
                  </a:lnTo>
                  <a:lnTo>
                    <a:pt x="0" y="9588"/>
                  </a:lnTo>
                  <a:lnTo>
                    <a:pt x="0" y="9067"/>
                  </a:lnTo>
                  <a:lnTo>
                    <a:pt x="104" y="8546"/>
                  </a:lnTo>
                  <a:lnTo>
                    <a:pt x="313" y="8025"/>
                  </a:lnTo>
                  <a:lnTo>
                    <a:pt x="521" y="7608"/>
                  </a:lnTo>
                  <a:lnTo>
                    <a:pt x="938" y="7191"/>
                  </a:lnTo>
                  <a:lnTo>
                    <a:pt x="1355" y="6879"/>
                  </a:lnTo>
                  <a:lnTo>
                    <a:pt x="1876" y="6670"/>
                  </a:lnTo>
                  <a:lnTo>
                    <a:pt x="20947" y="1"/>
                  </a:lnTo>
                  <a:lnTo>
                    <a:pt x="29075" y="23240"/>
                  </a:lnTo>
                  <a:close/>
                </a:path>
              </a:pathLst>
            </a:custGeom>
            <a:noFill/>
            <a:ln w="19050" cap="rnd" cmpd="sng">
              <a:solidFill>
                <a:srgbClr val="959CA5"/>
              </a:solidFill>
              <a:prstDash val="solid"/>
              <a:round/>
              <a:headEnd type="none" w="sm" len="sm"/>
              <a:tailEnd type="none" w="sm" len="sm"/>
            </a:ln>
          </p:spPr>
          <p:txBody>
            <a:bodyPr spcFirstLastPara="1" wrap="square" lIns="121900" tIns="121900" rIns="121900" bIns="121900" anchor="ctr" anchorCtr="0">
              <a:noAutofit/>
            </a:bodyPr>
            <a:lstStyle/>
            <a:p>
              <a:endParaRPr sz="2400"/>
            </a:p>
          </p:txBody>
        </p:sp>
        <p:sp>
          <p:nvSpPr>
            <p:cNvPr id="545" name="Google Shape;545;p85"/>
            <p:cNvSpPr/>
            <p:nvPr/>
          </p:nvSpPr>
          <p:spPr>
            <a:xfrm>
              <a:off x="3781325" y="2866600"/>
              <a:ext cx="190225" cy="383000"/>
            </a:xfrm>
            <a:custGeom>
              <a:avLst/>
              <a:gdLst/>
              <a:ahLst/>
              <a:cxnLst/>
              <a:rect l="l" t="t" r="r" b="b"/>
              <a:pathLst>
                <a:path w="7609" h="15320" fill="none" extrusionOk="0">
                  <a:moveTo>
                    <a:pt x="6462" y="15111"/>
                  </a:moveTo>
                  <a:lnTo>
                    <a:pt x="6462" y="15111"/>
                  </a:lnTo>
                  <a:lnTo>
                    <a:pt x="5837" y="15215"/>
                  </a:lnTo>
                  <a:lnTo>
                    <a:pt x="5315" y="15319"/>
                  </a:lnTo>
                  <a:lnTo>
                    <a:pt x="4794" y="15215"/>
                  </a:lnTo>
                  <a:lnTo>
                    <a:pt x="4273" y="15007"/>
                  </a:lnTo>
                  <a:lnTo>
                    <a:pt x="3857" y="14694"/>
                  </a:lnTo>
                  <a:lnTo>
                    <a:pt x="3440" y="14381"/>
                  </a:lnTo>
                  <a:lnTo>
                    <a:pt x="3127" y="13965"/>
                  </a:lnTo>
                  <a:lnTo>
                    <a:pt x="2814" y="13444"/>
                  </a:lnTo>
                  <a:lnTo>
                    <a:pt x="105" y="5523"/>
                  </a:lnTo>
                  <a:lnTo>
                    <a:pt x="105" y="5523"/>
                  </a:lnTo>
                  <a:lnTo>
                    <a:pt x="1" y="5002"/>
                  </a:lnTo>
                  <a:lnTo>
                    <a:pt x="1" y="4481"/>
                  </a:lnTo>
                  <a:lnTo>
                    <a:pt x="105" y="3960"/>
                  </a:lnTo>
                  <a:lnTo>
                    <a:pt x="313" y="3439"/>
                  </a:lnTo>
                  <a:lnTo>
                    <a:pt x="522" y="2918"/>
                  </a:lnTo>
                  <a:lnTo>
                    <a:pt x="939" y="2606"/>
                  </a:lnTo>
                  <a:lnTo>
                    <a:pt x="1355" y="2189"/>
                  </a:lnTo>
                  <a:lnTo>
                    <a:pt x="1876" y="1980"/>
                  </a:lnTo>
                  <a:lnTo>
                    <a:pt x="7608" y="0"/>
                  </a:lnTo>
                </a:path>
              </a:pathLst>
            </a:custGeom>
            <a:noFill/>
            <a:ln w="19050" cap="rnd" cmpd="sng">
              <a:solidFill>
                <a:srgbClr val="959CA5"/>
              </a:solidFill>
              <a:prstDash val="solid"/>
              <a:round/>
              <a:headEnd type="none" w="sm" len="sm"/>
              <a:tailEnd type="none" w="sm" len="sm"/>
            </a:ln>
          </p:spPr>
          <p:txBody>
            <a:bodyPr spcFirstLastPara="1" wrap="square" lIns="121900" tIns="121900" rIns="121900" bIns="121900" anchor="ctr" anchorCtr="0">
              <a:noAutofit/>
            </a:bodyPr>
            <a:lstStyle/>
            <a:p>
              <a:endParaRPr sz="2400"/>
            </a:p>
          </p:txBody>
        </p:sp>
        <p:sp>
          <p:nvSpPr>
            <p:cNvPr id="546" name="Google Shape;546;p85"/>
            <p:cNvSpPr/>
            <p:nvPr/>
          </p:nvSpPr>
          <p:spPr>
            <a:xfrm>
              <a:off x="4237250" y="3161000"/>
              <a:ext cx="594050" cy="622675"/>
            </a:xfrm>
            <a:custGeom>
              <a:avLst/>
              <a:gdLst/>
              <a:ahLst/>
              <a:cxnLst/>
              <a:rect l="l" t="t" r="r" b="b"/>
              <a:pathLst>
                <a:path w="23762" h="24907" fill="none" extrusionOk="0">
                  <a:moveTo>
                    <a:pt x="1" y="4898"/>
                  </a:moveTo>
                  <a:lnTo>
                    <a:pt x="1" y="4898"/>
                  </a:lnTo>
                  <a:lnTo>
                    <a:pt x="939" y="7816"/>
                  </a:lnTo>
                  <a:lnTo>
                    <a:pt x="1877" y="10630"/>
                  </a:lnTo>
                  <a:lnTo>
                    <a:pt x="2398" y="11985"/>
                  </a:lnTo>
                  <a:lnTo>
                    <a:pt x="3023" y="13339"/>
                  </a:lnTo>
                  <a:lnTo>
                    <a:pt x="3648" y="14694"/>
                  </a:lnTo>
                  <a:lnTo>
                    <a:pt x="4482" y="16049"/>
                  </a:lnTo>
                  <a:lnTo>
                    <a:pt x="5420" y="17299"/>
                  </a:lnTo>
                  <a:lnTo>
                    <a:pt x="6566" y="18446"/>
                  </a:lnTo>
                  <a:lnTo>
                    <a:pt x="7921" y="19696"/>
                  </a:lnTo>
                  <a:lnTo>
                    <a:pt x="9484" y="20738"/>
                  </a:lnTo>
                  <a:lnTo>
                    <a:pt x="11360" y="21885"/>
                  </a:lnTo>
                  <a:lnTo>
                    <a:pt x="13444" y="22927"/>
                  </a:lnTo>
                  <a:lnTo>
                    <a:pt x="15841" y="23865"/>
                  </a:lnTo>
                  <a:lnTo>
                    <a:pt x="18551" y="24803"/>
                  </a:lnTo>
                  <a:lnTo>
                    <a:pt x="18551" y="24803"/>
                  </a:lnTo>
                  <a:lnTo>
                    <a:pt x="19176" y="24907"/>
                  </a:lnTo>
                  <a:lnTo>
                    <a:pt x="19697" y="24907"/>
                  </a:lnTo>
                  <a:lnTo>
                    <a:pt x="20218" y="24698"/>
                  </a:lnTo>
                  <a:lnTo>
                    <a:pt x="20635" y="24386"/>
                  </a:lnTo>
                  <a:lnTo>
                    <a:pt x="21052" y="23969"/>
                  </a:lnTo>
                  <a:lnTo>
                    <a:pt x="21364" y="23448"/>
                  </a:lnTo>
                  <a:lnTo>
                    <a:pt x="22094" y="22197"/>
                  </a:lnTo>
                  <a:lnTo>
                    <a:pt x="22615" y="20738"/>
                  </a:lnTo>
                  <a:lnTo>
                    <a:pt x="23032" y="19384"/>
                  </a:lnTo>
                  <a:lnTo>
                    <a:pt x="23761" y="16987"/>
                  </a:lnTo>
                  <a:lnTo>
                    <a:pt x="23761" y="16987"/>
                  </a:lnTo>
                  <a:lnTo>
                    <a:pt x="23761" y="16466"/>
                  </a:lnTo>
                  <a:lnTo>
                    <a:pt x="23657" y="15945"/>
                  </a:lnTo>
                  <a:lnTo>
                    <a:pt x="23344" y="15424"/>
                  </a:lnTo>
                  <a:lnTo>
                    <a:pt x="22823" y="14902"/>
                  </a:lnTo>
                  <a:lnTo>
                    <a:pt x="21469" y="13756"/>
                  </a:lnTo>
                  <a:lnTo>
                    <a:pt x="19905" y="12610"/>
                  </a:lnTo>
                  <a:lnTo>
                    <a:pt x="18238" y="11359"/>
                  </a:lnTo>
                  <a:lnTo>
                    <a:pt x="16675" y="10213"/>
                  </a:lnTo>
                  <a:lnTo>
                    <a:pt x="15320" y="9171"/>
                  </a:lnTo>
                  <a:lnTo>
                    <a:pt x="14903" y="8650"/>
                  </a:lnTo>
                  <a:lnTo>
                    <a:pt x="14591" y="8129"/>
                  </a:lnTo>
                  <a:lnTo>
                    <a:pt x="14591" y="8129"/>
                  </a:lnTo>
                  <a:lnTo>
                    <a:pt x="14486" y="7712"/>
                  </a:lnTo>
                  <a:lnTo>
                    <a:pt x="14382" y="7295"/>
                  </a:lnTo>
                  <a:lnTo>
                    <a:pt x="14382" y="6566"/>
                  </a:lnTo>
                  <a:lnTo>
                    <a:pt x="14486" y="5732"/>
                  </a:lnTo>
                  <a:lnTo>
                    <a:pt x="14695" y="5002"/>
                  </a:lnTo>
                  <a:lnTo>
                    <a:pt x="14903" y="4064"/>
                  </a:lnTo>
                  <a:lnTo>
                    <a:pt x="15007" y="2918"/>
                  </a:lnTo>
                  <a:lnTo>
                    <a:pt x="14799" y="1563"/>
                  </a:lnTo>
                  <a:lnTo>
                    <a:pt x="14591" y="834"/>
                  </a:lnTo>
                  <a:lnTo>
                    <a:pt x="14382" y="0"/>
                  </a:lnTo>
                </a:path>
              </a:pathLst>
            </a:custGeom>
            <a:noFill/>
            <a:ln w="19050" cap="rnd" cmpd="sng">
              <a:solidFill>
                <a:srgbClr val="959CA5"/>
              </a:solidFill>
              <a:prstDash val="solid"/>
              <a:round/>
              <a:headEnd type="none" w="sm" len="sm"/>
              <a:tailEnd type="none" w="sm" len="sm"/>
            </a:ln>
          </p:spPr>
          <p:txBody>
            <a:bodyPr spcFirstLastPara="1" wrap="square" lIns="121900" tIns="121900" rIns="121900" bIns="121900" anchor="ctr" anchorCtr="0">
              <a:noAutofit/>
            </a:bodyPr>
            <a:lstStyle/>
            <a:p>
              <a:endParaRPr sz="2400"/>
            </a:p>
          </p:txBody>
        </p:sp>
      </p:grpSp>
      <p:grpSp>
        <p:nvGrpSpPr>
          <p:cNvPr id="547" name="Google Shape;547;p85"/>
          <p:cNvGrpSpPr/>
          <p:nvPr/>
        </p:nvGrpSpPr>
        <p:grpSpPr>
          <a:xfrm>
            <a:off x="2498460" y="5521588"/>
            <a:ext cx="596747" cy="510121"/>
            <a:chOff x="4806000" y="1170500"/>
            <a:chExt cx="1220175" cy="1043050"/>
          </a:xfrm>
        </p:grpSpPr>
        <p:sp>
          <p:nvSpPr>
            <p:cNvPr id="548" name="Google Shape;548;p85"/>
            <p:cNvSpPr/>
            <p:nvPr/>
          </p:nvSpPr>
          <p:spPr>
            <a:xfrm>
              <a:off x="5418250" y="1555350"/>
              <a:ext cx="251500" cy="258050"/>
            </a:xfrm>
            <a:custGeom>
              <a:avLst/>
              <a:gdLst/>
              <a:ahLst/>
              <a:cxnLst/>
              <a:rect l="l" t="t" r="r" b="b"/>
              <a:pathLst>
                <a:path w="10060" h="10322" fill="none" extrusionOk="0">
                  <a:moveTo>
                    <a:pt x="4287" y="0"/>
                  </a:moveTo>
                  <a:lnTo>
                    <a:pt x="7436" y="0"/>
                  </a:lnTo>
                  <a:lnTo>
                    <a:pt x="7436" y="0"/>
                  </a:lnTo>
                  <a:lnTo>
                    <a:pt x="8048" y="88"/>
                  </a:lnTo>
                  <a:lnTo>
                    <a:pt x="8573" y="263"/>
                  </a:lnTo>
                  <a:lnTo>
                    <a:pt x="9010" y="525"/>
                  </a:lnTo>
                  <a:lnTo>
                    <a:pt x="9447" y="875"/>
                  </a:lnTo>
                  <a:lnTo>
                    <a:pt x="9710" y="1312"/>
                  </a:lnTo>
                  <a:lnTo>
                    <a:pt x="9972" y="1837"/>
                  </a:lnTo>
                  <a:lnTo>
                    <a:pt x="10059" y="2362"/>
                  </a:lnTo>
                  <a:lnTo>
                    <a:pt x="10059" y="2974"/>
                  </a:lnTo>
                  <a:lnTo>
                    <a:pt x="9447" y="8047"/>
                  </a:lnTo>
                  <a:lnTo>
                    <a:pt x="9447" y="8047"/>
                  </a:lnTo>
                  <a:lnTo>
                    <a:pt x="9272" y="8484"/>
                  </a:lnTo>
                  <a:lnTo>
                    <a:pt x="9097" y="8922"/>
                  </a:lnTo>
                  <a:lnTo>
                    <a:pt x="8835" y="9272"/>
                  </a:lnTo>
                  <a:lnTo>
                    <a:pt x="8573" y="9621"/>
                  </a:lnTo>
                  <a:lnTo>
                    <a:pt x="8223" y="9884"/>
                  </a:lnTo>
                  <a:lnTo>
                    <a:pt x="7785" y="10146"/>
                  </a:lnTo>
                  <a:lnTo>
                    <a:pt x="7348" y="10234"/>
                  </a:lnTo>
                  <a:lnTo>
                    <a:pt x="6823" y="10321"/>
                  </a:lnTo>
                  <a:lnTo>
                    <a:pt x="1488" y="10321"/>
                  </a:lnTo>
                  <a:lnTo>
                    <a:pt x="1488" y="10321"/>
                  </a:lnTo>
                  <a:lnTo>
                    <a:pt x="1138" y="10234"/>
                  </a:lnTo>
                  <a:lnTo>
                    <a:pt x="701" y="10146"/>
                  </a:lnTo>
                  <a:lnTo>
                    <a:pt x="351" y="10059"/>
                  </a:lnTo>
                  <a:lnTo>
                    <a:pt x="1" y="9796"/>
                  </a:lnTo>
                </a:path>
              </a:pathLst>
            </a:custGeom>
            <a:noFill/>
            <a:ln w="19050" cap="rnd" cmpd="sng">
              <a:solidFill>
                <a:srgbClr val="959CA5"/>
              </a:solidFill>
              <a:prstDash val="solid"/>
              <a:round/>
              <a:headEnd type="none" w="sm" len="sm"/>
              <a:tailEnd type="none" w="sm" len="sm"/>
            </a:ln>
          </p:spPr>
          <p:txBody>
            <a:bodyPr spcFirstLastPara="1" wrap="square" lIns="121900" tIns="121900" rIns="121900" bIns="121900" anchor="ctr" anchorCtr="0">
              <a:noAutofit/>
            </a:bodyPr>
            <a:lstStyle/>
            <a:p>
              <a:endParaRPr sz="2400"/>
            </a:p>
          </p:txBody>
        </p:sp>
        <p:sp>
          <p:nvSpPr>
            <p:cNvPr id="549" name="Google Shape;549;p85"/>
            <p:cNvSpPr/>
            <p:nvPr/>
          </p:nvSpPr>
          <p:spPr>
            <a:xfrm>
              <a:off x="5162425" y="1336675"/>
              <a:ext cx="387050" cy="509525"/>
            </a:xfrm>
            <a:custGeom>
              <a:avLst/>
              <a:gdLst/>
              <a:ahLst/>
              <a:cxnLst/>
              <a:rect l="l" t="t" r="r" b="b"/>
              <a:pathLst>
                <a:path w="15482" h="20381" fill="none" extrusionOk="0">
                  <a:moveTo>
                    <a:pt x="15482" y="8747"/>
                  </a:moveTo>
                  <a:lnTo>
                    <a:pt x="15482" y="2625"/>
                  </a:lnTo>
                  <a:lnTo>
                    <a:pt x="15482" y="2625"/>
                  </a:lnTo>
                  <a:lnTo>
                    <a:pt x="15394" y="2100"/>
                  </a:lnTo>
                  <a:lnTo>
                    <a:pt x="15307" y="1575"/>
                  </a:lnTo>
                  <a:lnTo>
                    <a:pt x="15045" y="1138"/>
                  </a:lnTo>
                  <a:lnTo>
                    <a:pt x="14695" y="788"/>
                  </a:lnTo>
                  <a:lnTo>
                    <a:pt x="14345" y="438"/>
                  </a:lnTo>
                  <a:lnTo>
                    <a:pt x="13907" y="176"/>
                  </a:lnTo>
                  <a:lnTo>
                    <a:pt x="13383" y="88"/>
                  </a:lnTo>
                  <a:lnTo>
                    <a:pt x="12858" y="1"/>
                  </a:lnTo>
                  <a:lnTo>
                    <a:pt x="12858" y="1"/>
                  </a:lnTo>
                  <a:lnTo>
                    <a:pt x="12858" y="1"/>
                  </a:lnTo>
                  <a:lnTo>
                    <a:pt x="12333" y="88"/>
                  </a:lnTo>
                  <a:lnTo>
                    <a:pt x="11808" y="176"/>
                  </a:lnTo>
                  <a:lnTo>
                    <a:pt x="11371" y="438"/>
                  </a:lnTo>
                  <a:lnTo>
                    <a:pt x="11021" y="788"/>
                  </a:lnTo>
                  <a:lnTo>
                    <a:pt x="10671" y="1138"/>
                  </a:lnTo>
                  <a:lnTo>
                    <a:pt x="10496" y="1575"/>
                  </a:lnTo>
                  <a:lnTo>
                    <a:pt x="10321" y="2100"/>
                  </a:lnTo>
                  <a:lnTo>
                    <a:pt x="10234" y="2625"/>
                  </a:lnTo>
                  <a:lnTo>
                    <a:pt x="10234" y="2712"/>
                  </a:lnTo>
                  <a:lnTo>
                    <a:pt x="10234" y="2712"/>
                  </a:lnTo>
                  <a:lnTo>
                    <a:pt x="10146" y="4199"/>
                  </a:lnTo>
                  <a:lnTo>
                    <a:pt x="9884" y="5424"/>
                  </a:lnTo>
                  <a:lnTo>
                    <a:pt x="9622" y="6473"/>
                  </a:lnTo>
                  <a:lnTo>
                    <a:pt x="9184" y="7348"/>
                  </a:lnTo>
                  <a:lnTo>
                    <a:pt x="8834" y="7960"/>
                  </a:lnTo>
                  <a:lnTo>
                    <a:pt x="8485" y="8397"/>
                  </a:lnTo>
                  <a:lnTo>
                    <a:pt x="8135" y="8747"/>
                  </a:lnTo>
                  <a:lnTo>
                    <a:pt x="8135" y="8747"/>
                  </a:lnTo>
                  <a:lnTo>
                    <a:pt x="0" y="8747"/>
                  </a:lnTo>
                  <a:lnTo>
                    <a:pt x="0" y="20380"/>
                  </a:lnTo>
                  <a:lnTo>
                    <a:pt x="5511" y="20380"/>
                  </a:lnTo>
                  <a:lnTo>
                    <a:pt x="5511" y="8747"/>
                  </a:lnTo>
                </a:path>
              </a:pathLst>
            </a:custGeom>
            <a:noFill/>
            <a:ln w="19050" cap="rnd" cmpd="sng">
              <a:solidFill>
                <a:srgbClr val="959CA5"/>
              </a:solidFill>
              <a:prstDash val="solid"/>
              <a:round/>
              <a:headEnd type="none" w="sm" len="sm"/>
              <a:tailEnd type="none" w="sm" len="sm"/>
            </a:ln>
          </p:spPr>
          <p:txBody>
            <a:bodyPr spcFirstLastPara="1" wrap="square" lIns="121900" tIns="121900" rIns="121900" bIns="121900" anchor="ctr" anchorCtr="0">
              <a:noAutofit/>
            </a:bodyPr>
            <a:lstStyle/>
            <a:p>
              <a:endParaRPr sz="2400"/>
            </a:p>
          </p:txBody>
        </p:sp>
        <p:sp>
          <p:nvSpPr>
            <p:cNvPr id="550" name="Google Shape;550;p85"/>
            <p:cNvSpPr/>
            <p:nvPr/>
          </p:nvSpPr>
          <p:spPr>
            <a:xfrm>
              <a:off x="4806000" y="1170500"/>
              <a:ext cx="1220175" cy="1043050"/>
            </a:xfrm>
            <a:custGeom>
              <a:avLst/>
              <a:gdLst/>
              <a:ahLst/>
              <a:cxnLst/>
              <a:rect l="l" t="t" r="r" b="b"/>
              <a:pathLst>
                <a:path w="48807" h="41722" fill="none" extrusionOk="0">
                  <a:moveTo>
                    <a:pt x="48806" y="6560"/>
                  </a:moveTo>
                  <a:lnTo>
                    <a:pt x="48806" y="6560"/>
                  </a:lnTo>
                  <a:lnTo>
                    <a:pt x="48806" y="5948"/>
                  </a:lnTo>
                  <a:lnTo>
                    <a:pt x="48719" y="5248"/>
                  </a:lnTo>
                  <a:lnTo>
                    <a:pt x="48544" y="4636"/>
                  </a:lnTo>
                  <a:lnTo>
                    <a:pt x="48282" y="4024"/>
                  </a:lnTo>
                  <a:lnTo>
                    <a:pt x="48019" y="3411"/>
                  </a:lnTo>
                  <a:lnTo>
                    <a:pt x="47669" y="2887"/>
                  </a:lnTo>
                  <a:lnTo>
                    <a:pt x="47319" y="2362"/>
                  </a:lnTo>
                  <a:lnTo>
                    <a:pt x="46882" y="1925"/>
                  </a:lnTo>
                  <a:lnTo>
                    <a:pt x="46445" y="1487"/>
                  </a:lnTo>
                  <a:lnTo>
                    <a:pt x="45920" y="1137"/>
                  </a:lnTo>
                  <a:lnTo>
                    <a:pt x="45395" y="788"/>
                  </a:lnTo>
                  <a:lnTo>
                    <a:pt x="44783" y="525"/>
                  </a:lnTo>
                  <a:lnTo>
                    <a:pt x="44171" y="263"/>
                  </a:lnTo>
                  <a:lnTo>
                    <a:pt x="43558" y="88"/>
                  </a:lnTo>
                  <a:lnTo>
                    <a:pt x="42946" y="0"/>
                  </a:lnTo>
                  <a:lnTo>
                    <a:pt x="42246" y="0"/>
                  </a:lnTo>
                  <a:lnTo>
                    <a:pt x="6648" y="0"/>
                  </a:lnTo>
                  <a:lnTo>
                    <a:pt x="6648" y="0"/>
                  </a:lnTo>
                  <a:lnTo>
                    <a:pt x="5948" y="0"/>
                  </a:lnTo>
                  <a:lnTo>
                    <a:pt x="5336" y="88"/>
                  </a:lnTo>
                  <a:lnTo>
                    <a:pt x="4636" y="263"/>
                  </a:lnTo>
                  <a:lnTo>
                    <a:pt x="4024" y="525"/>
                  </a:lnTo>
                  <a:lnTo>
                    <a:pt x="3499" y="788"/>
                  </a:lnTo>
                  <a:lnTo>
                    <a:pt x="2974" y="1137"/>
                  </a:lnTo>
                  <a:lnTo>
                    <a:pt x="2450" y="1487"/>
                  </a:lnTo>
                  <a:lnTo>
                    <a:pt x="1925" y="1925"/>
                  </a:lnTo>
                  <a:lnTo>
                    <a:pt x="1487" y="2362"/>
                  </a:lnTo>
                  <a:lnTo>
                    <a:pt x="1138" y="2887"/>
                  </a:lnTo>
                  <a:lnTo>
                    <a:pt x="788" y="3411"/>
                  </a:lnTo>
                  <a:lnTo>
                    <a:pt x="525" y="4024"/>
                  </a:lnTo>
                  <a:lnTo>
                    <a:pt x="350" y="4636"/>
                  </a:lnTo>
                  <a:lnTo>
                    <a:pt x="176" y="5248"/>
                  </a:lnTo>
                  <a:lnTo>
                    <a:pt x="88" y="5948"/>
                  </a:lnTo>
                  <a:lnTo>
                    <a:pt x="1" y="6560"/>
                  </a:lnTo>
                  <a:lnTo>
                    <a:pt x="1" y="41721"/>
                  </a:lnTo>
                  <a:lnTo>
                    <a:pt x="6910" y="34812"/>
                  </a:lnTo>
                  <a:lnTo>
                    <a:pt x="42246" y="34812"/>
                  </a:lnTo>
                  <a:lnTo>
                    <a:pt x="42246" y="34812"/>
                  </a:lnTo>
                  <a:lnTo>
                    <a:pt x="42946" y="34812"/>
                  </a:lnTo>
                  <a:lnTo>
                    <a:pt x="43558" y="34724"/>
                  </a:lnTo>
                  <a:lnTo>
                    <a:pt x="44171" y="34549"/>
                  </a:lnTo>
                  <a:lnTo>
                    <a:pt x="44783" y="34287"/>
                  </a:lnTo>
                  <a:lnTo>
                    <a:pt x="45395" y="34024"/>
                  </a:lnTo>
                  <a:lnTo>
                    <a:pt x="45920" y="33675"/>
                  </a:lnTo>
                  <a:lnTo>
                    <a:pt x="46445" y="33325"/>
                  </a:lnTo>
                  <a:lnTo>
                    <a:pt x="46882" y="32887"/>
                  </a:lnTo>
                  <a:lnTo>
                    <a:pt x="47319" y="32450"/>
                  </a:lnTo>
                  <a:lnTo>
                    <a:pt x="47669" y="31925"/>
                  </a:lnTo>
                  <a:lnTo>
                    <a:pt x="48019" y="31400"/>
                  </a:lnTo>
                  <a:lnTo>
                    <a:pt x="48282" y="30788"/>
                  </a:lnTo>
                  <a:lnTo>
                    <a:pt x="48544" y="30176"/>
                  </a:lnTo>
                  <a:lnTo>
                    <a:pt x="48719" y="29564"/>
                  </a:lnTo>
                  <a:lnTo>
                    <a:pt x="48806" y="28951"/>
                  </a:lnTo>
                  <a:lnTo>
                    <a:pt x="48806" y="28252"/>
                  </a:lnTo>
                  <a:lnTo>
                    <a:pt x="48806" y="6560"/>
                  </a:lnTo>
                  <a:close/>
                </a:path>
              </a:pathLst>
            </a:custGeom>
            <a:noFill/>
            <a:ln w="19050" cap="rnd" cmpd="sng">
              <a:solidFill>
                <a:srgbClr val="959CA5"/>
              </a:solidFill>
              <a:prstDash val="solid"/>
              <a:round/>
              <a:headEnd type="none" w="sm" len="sm"/>
              <a:tailEnd type="none" w="sm" len="sm"/>
            </a:ln>
          </p:spPr>
          <p:txBody>
            <a:bodyPr spcFirstLastPara="1" wrap="square" lIns="121900" tIns="121900" rIns="121900" bIns="121900" anchor="ctr" anchorCtr="0">
              <a:noAutofit/>
            </a:bodyPr>
            <a:lstStyle/>
            <a:p>
              <a:endParaRPr sz="2400"/>
            </a:p>
          </p:txBody>
        </p:sp>
      </p:grpSp>
      <p:grpSp>
        <p:nvGrpSpPr>
          <p:cNvPr id="551" name="Google Shape;551;p85"/>
          <p:cNvGrpSpPr/>
          <p:nvPr/>
        </p:nvGrpSpPr>
        <p:grpSpPr>
          <a:xfrm>
            <a:off x="3982847" y="5584512"/>
            <a:ext cx="834699" cy="340129"/>
            <a:chOff x="5089400" y="677975"/>
            <a:chExt cx="1529125" cy="623100"/>
          </a:xfrm>
        </p:grpSpPr>
        <p:sp>
          <p:nvSpPr>
            <p:cNvPr id="552" name="Google Shape;552;p85"/>
            <p:cNvSpPr/>
            <p:nvPr/>
          </p:nvSpPr>
          <p:spPr>
            <a:xfrm>
              <a:off x="5234450" y="677975"/>
              <a:ext cx="1384075" cy="623100"/>
            </a:xfrm>
            <a:custGeom>
              <a:avLst/>
              <a:gdLst/>
              <a:ahLst/>
              <a:cxnLst/>
              <a:rect l="l" t="t" r="r" b="b"/>
              <a:pathLst>
                <a:path w="55363" h="24924" fill="none" extrusionOk="0">
                  <a:moveTo>
                    <a:pt x="1" y="24923"/>
                  </a:moveTo>
                  <a:lnTo>
                    <a:pt x="55362" y="24923"/>
                  </a:lnTo>
                  <a:lnTo>
                    <a:pt x="55362" y="1"/>
                  </a:lnTo>
                  <a:lnTo>
                    <a:pt x="15125" y="1"/>
                  </a:lnTo>
                  <a:lnTo>
                    <a:pt x="15125" y="16647"/>
                  </a:lnTo>
                </a:path>
              </a:pathLst>
            </a:custGeom>
            <a:noFill/>
            <a:ln w="19050" cap="rnd" cmpd="sng">
              <a:solidFill>
                <a:srgbClr val="959CA5"/>
              </a:solidFill>
              <a:prstDash val="solid"/>
              <a:round/>
              <a:headEnd type="none" w="sm" len="sm"/>
              <a:tailEnd type="none" w="sm" len="sm"/>
            </a:ln>
          </p:spPr>
          <p:txBody>
            <a:bodyPr spcFirstLastPara="1" wrap="square" lIns="121900" tIns="121900" rIns="121900" bIns="121900" anchor="ctr" anchorCtr="0">
              <a:noAutofit/>
            </a:bodyPr>
            <a:lstStyle/>
            <a:p>
              <a:endParaRPr sz="2400"/>
            </a:p>
          </p:txBody>
        </p:sp>
        <p:sp>
          <p:nvSpPr>
            <p:cNvPr id="553" name="Google Shape;553;p85"/>
            <p:cNvSpPr/>
            <p:nvPr/>
          </p:nvSpPr>
          <p:spPr>
            <a:xfrm>
              <a:off x="5393800" y="1094150"/>
              <a:ext cx="218800" cy="25"/>
            </a:xfrm>
            <a:custGeom>
              <a:avLst/>
              <a:gdLst/>
              <a:ahLst/>
              <a:cxnLst/>
              <a:rect l="l" t="t" r="r" b="b"/>
              <a:pathLst>
                <a:path w="8752" h="1" fill="none" extrusionOk="0">
                  <a:moveTo>
                    <a:pt x="8751" y="0"/>
                  </a:moveTo>
                  <a:lnTo>
                    <a:pt x="0" y="0"/>
                  </a:lnTo>
                </a:path>
              </a:pathLst>
            </a:custGeom>
            <a:noFill/>
            <a:ln w="19050" cap="rnd" cmpd="sng">
              <a:solidFill>
                <a:srgbClr val="959CA5"/>
              </a:solidFill>
              <a:prstDash val="solid"/>
              <a:round/>
              <a:headEnd type="none" w="sm" len="sm"/>
              <a:tailEnd type="none" w="sm" len="sm"/>
            </a:ln>
          </p:spPr>
          <p:txBody>
            <a:bodyPr spcFirstLastPara="1" wrap="square" lIns="121900" tIns="121900" rIns="121900" bIns="121900" anchor="ctr" anchorCtr="0">
              <a:noAutofit/>
            </a:bodyPr>
            <a:lstStyle/>
            <a:p>
              <a:endParaRPr sz="2400"/>
            </a:p>
          </p:txBody>
        </p:sp>
        <p:sp>
          <p:nvSpPr>
            <p:cNvPr id="554" name="Google Shape;554;p85"/>
            <p:cNvSpPr/>
            <p:nvPr/>
          </p:nvSpPr>
          <p:spPr>
            <a:xfrm>
              <a:off x="5089400" y="884875"/>
              <a:ext cx="344850" cy="25"/>
            </a:xfrm>
            <a:custGeom>
              <a:avLst/>
              <a:gdLst/>
              <a:ahLst/>
              <a:cxnLst/>
              <a:rect l="l" t="t" r="r" b="b"/>
              <a:pathLst>
                <a:path w="13794" h="1" fill="none" extrusionOk="0">
                  <a:moveTo>
                    <a:pt x="0" y="1"/>
                  </a:moveTo>
                  <a:lnTo>
                    <a:pt x="13793" y="1"/>
                  </a:lnTo>
                </a:path>
              </a:pathLst>
            </a:custGeom>
            <a:noFill/>
            <a:ln w="19050" cap="rnd" cmpd="sng">
              <a:solidFill>
                <a:srgbClr val="959CA5"/>
              </a:solidFill>
              <a:prstDash val="solid"/>
              <a:round/>
              <a:headEnd type="none" w="sm" len="sm"/>
              <a:tailEnd type="none" w="sm" len="sm"/>
            </a:ln>
          </p:spPr>
          <p:txBody>
            <a:bodyPr spcFirstLastPara="1" wrap="square" lIns="121900" tIns="121900" rIns="121900" bIns="121900" anchor="ctr" anchorCtr="0">
              <a:noAutofit/>
            </a:bodyPr>
            <a:lstStyle/>
            <a:p>
              <a:endParaRPr sz="2400"/>
            </a:p>
          </p:txBody>
        </p:sp>
        <p:sp>
          <p:nvSpPr>
            <p:cNvPr id="555" name="Google Shape;555;p85"/>
            <p:cNvSpPr/>
            <p:nvPr/>
          </p:nvSpPr>
          <p:spPr>
            <a:xfrm>
              <a:off x="5234450" y="677975"/>
              <a:ext cx="1384075" cy="623100"/>
            </a:xfrm>
            <a:custGeom>
              <a:avLst/>
              <a:gdLst/>
              <a:ahLst/>
              <a:cxnLst/>
              <a:rect l="l" t="t" r="r" b="b"/>
              <a:pathLst>
                <a:path w="55363" h="24924" fill="none" extrusionOk="0">
                  <a:moveTo>
                    <a:pt x="1" y="24923"/>
                  </a:moveTo>
                  <a:lnTo>
                    <a:pt x="55362" y="24923"/>
                  </a:lnTo>
                  <a:lnTo>
                    <a:pt x="55362" y="1"/>
                  </a:lnTo>
                  <a:lnTo>
                    <a:pt x="15125" y="1"/>
                  </a:lnTo>
                </a:path>
              </a:pathLst>
            </a:custGeom>
            <a:noFill/>
            <a:ln w="19050" cap="rnd" cmpd="sng">
              <a:solidFill>
                <a:srgbClr val="959CA5"/>
              </a:solidFill>
              <a:prstDash val="solid"/>
              <a:round/>
              <a:headEnd type="none" w="sm" len="sm"/>
              <a:tailEnd type="none" w="sm" len="sm"/>
            </a:ln>
          </p:spPr>
          <p:txBody>
            <a:bodyPr spcFirstLastPara="1" wrap="square" lIns="121900" tIns="121900" rIns="121900" bIns="121900" anchor="ctr" anchorCtr="0">
              <a:noAutofit/>
            </a:bodyPr>
            <a:lstStyle/>
            <a:p>
              <a:endParaRPr sz="2400"/>
            </a:p>
          </p:txBody>
        </p:sp>
        <p:sp>
          <p:nvSpPr>
            <p:cNvPr id="556" name="Google Shape;556;p85"/>
            <p:cNvSpPr/>
            <p:nvPr/>
          </p:nvSpPr>
          <p:spPr>
            <a:xfrm>
              <a:off x="5612575" y="785000"/>
              <a:ext cx="1005950" cy="275875"/>
            </a:xfrm>
            <a:custGeom>
              <a:avLst/>
              <a:gdLst/>
              <a:ahLst/>
              <a:cxnLst/>
              <a:rect l="l" t="t" r="r" b="b"/>
              <a:pathLst>
                <a:path w="40238" h="11035" fill="none" extrusionOk="0">
                  <a:moveTo>
                    <a:pt x="0" y="0"/>
                  </a:moveTo>
                  <a:lnTo>
                    <a:pt x="20166" y="11035"/>
                  </a:lnTo>
                  <a:lnTo>
                    <a:pt x="40237" y="0"/>
                  </a:lnTo>
                </a:path>
              </a:pathLst>
            </a:custGeom>
            <a:noFill/>
            <a:ln w="19050" cap="rnd" cmpd="sng">
              <a:solidFill>
                <a:srgbClr val="959CA5"/>
              </a:solidFill>
              <a:prstDash val="solid"/>
              <a:round/>
              <a:headEnd type="none" w="sm" len="sm"/>
              <a:tailEnd type="none" w="sm" len="sm"/>
            </a:ln>
          </p:spPr>
          <p:txBody>
            <a:bodyPr spcFirstLastPara="1" wrap="square" lIns="121900" tIns="121900" rIns="121900" bIns="121900" anchor="ctr" anchorCtr="0">
              <a:noAutofit/>
            </a:bodyPr>
            <a:lstStyle/>
            <a:p>
              <a:endParaRPr sz="2400"/>
            </a:p>
          </p:txBody>
        </p:sp>
      </p:grpSp>
      <p:grpSp>
        <p:nvGrpSpPr>
          <p:cNvPr id="557" name="Google Shape;557;p85"/>
          <p:cNvGrpSpPr/>
          <p:nvPr/>
        </p:nvGrpSpPr>
        <p:grpSpPr>
          <a:xfrm>
            <a:off x="6000081" y="5515019"/>
            <a:ext cx="596676" cy="479107"/>
            <a:chOff x="657525" y="5631435"/>
            <a:chExt cx="547811" cy="439870"/>
          </a:xfrm>
        </p:grpSpPr>
        <p:sp>
          <p:nvSpPr>
            <p:cNvPr id="558" name="Google Shape;558;p85"/>
            <p:cNvSpPr/>
            <p:nvPr/>
          </p:nvSpPr>
          <p:spPr>
            <a:xfrm>
              <a:off x="657525" y="5631435"/>
              <a:ext cx="547811" cy="439870"/>
            </a:xfrm>
            <a:custGeom>
              <a:avLst/>
              <a:gdLst/>
              <a:ahLst/>
              <a:cxnLst/>
              <a:rect l="l" t="t" r="r" b="b"/>
              <a:pathLst>
                <a:path w="58952" h="47336" fill="none" extrusionOk="0">
                  <a:moveTo>
                    <a:pt x="58951" y="47335"/>
                  </a:moveTo>
                  <a:lnTo>
                    <a:pt x="1" y="47335"/>
                  </a:lnTo>
                  <a:lnTo>
                    <a:pt x="1" y="1"/>
                  </a:lnTo>
                </a:path>
              </a:pathLst>
            </a:custGeom>
            <a:noFill/>
            <a:ln w="19050" cap="rnd" cmpd="sng">
              <a:solidFill>
                <a:srgbClr val="959CA5"/>
              </a:solidFill>
              <a:prstDash val="solid"/>
              <a:round/>
              <a:headEnd type="none" w="sm" len="sm"/>
              <a:tailEnd type="none" w="sm" len="sm"/>
            </a:ln>
          </p:spPr>
          <p:txBody>
            <a:bodyPr spcFirstLastPara="1" wrap="square" lIns="121900" tIns="121900" rIns="121900" bIns="121900" anchor="ctr" anchorCtr="0">
              <a:noAutofit/>
            </a:bodyPr>
            <a:lstStyle/>
            <a:p>
              <a:endParaRPr sz="2400"/>
            </a:p>
          </p:txBody>
        </p:sp>
        <p:sp>
          <p:nvSpPr>
            <p:cNvPr id="559" name="Google Shape;559;p85"/>
            <p:cNvSpPr/>
            <p:nvPr/>
          </p:nvSpPr>
          <p:spPr>
            <a:xfrm>
              <a:off x="657525" y="5991260"/>
              <a:ext cx="547811" cy="9"/>
            </a:xfrm>
            <a:custGeom>
              <a:avLst/>
              <a:gdLst/>
              <a:ahLst/>
              <a:cxnLst/>
              <a:rect l="l" t="t" r="r" b="b"/>
              <a:pathLst>
                <a:path w="58952" h="1" fill="none" extrusionOk="0">
                  <a:moveTo>
                    <a:pt x="58951" y="0"/>
                  </a:moveTo>
                  <a:lnTo>
                    <a:pt x="1" y="0"/>
                  </a:lnTo>
                </a:path>
              </a:pathLst>
            </a:custGeom>
            <a:noFill/>
            <a:ln w="19050" cap="rnd" cmpd="sng">
              <a:solidFill>
                <a:srgbClr val="959CA5"/>
              </a:solidFill>
              <a:prstDash val="solid"/>
              <a:round/>
              <a:headEnd type="none" w="sm" len="sm"/>
              <a:tailEnd type="none" w="sm" len="sm"/>
            </a:ln>
          </p:spPr>
          <p:txBody>
            <a:bodyPr spcFirstLastPara="1" wrap="square" lIns="121900" tIns="121900" rIns="121900" bIns="121900" anchor="ctr" anchorCtr="0">
              <a:noAutofit/>
            </a:bodyPr>
            <a:lstStyle/>
            <a:p>
              <a:endParaRPr sz="2400"/>
            </a:p>
          </p:txBody>
        </p:sp>
        <p:sp>
          <p:nvSpPr>
            <p:cNvPr id="560" name="Google Shape;560;p85"/>
            <p:cNvSpPr/>
            <p:nvPr/>
          </p:nvSpPr>
          <p:spPr>
            <a:xfrm>
              <a:off x="741189" y="5852729"/>
              <a:ext cx="95350" cy="71069"/>
            </a:xfrm>
            <a:custGeom>
              <a:avLst/>
              <a:gdLst/>
              <a:ahLst/>
              <a:cxnLst/>
              <a:rect l="l" t="t" r="r" b="b"/>
              <a:pathLst>
                <a:path w="10261" h="7648" fill="none" extrusionOk="0">
                  <a:moveTo>
                    <a:pt x="0" y="7647"/>
                  </a:moveTo>
                  <a:lnTo>
                    <a:pt x="0" y="0"/>
                  </a:lnTo>
                  <a:lnTo>
                    <a:pt x="10261" y="0"/>
                  </a:lnTo>
                  <a:lnTo>
                    <a:pt x="10261" y="7647"/>
                  </a:lnTo>
                </a:path>
              </a:pathLst>
            </a:custGeom>
            <a:noFill/>
            <a:ln w="19050" cap="rnd" cmpd="sng">
              <a:solidFill>
                <a:srgbClr val="959CA5"/>
              </a:solidFill>
              <a:prstDash val="solid"/>
              <a:round/>
              <a:headEnd type="none" w="sm" len="sm"/>
              <a:tailEnd type="none" w="sm" len="sm"/>
            </a:ln>
          </p:spPr>
          <p:txBody>
            <a:bodyPr spcFirstLastPara="1" wrap="square" lIns="121900" tIns="121900" rIns="121900" bIns="121900" anchor="ctr" anchorCtr="0">
              <a:noAutofit/>
            </a:bodyPr>
            <a:lstStyle/>
            <a:p>
              <a:endParaRPr sz="2400"/>
            </a:p>
          </p:txBody>
        </p:sp>
        <p:sp>
          <p:nvSpPr>
            <p:cNvPr id="561" name="Google Shape;561;p85"/>
            <p:cNvSpPr/>
            <p:nvPr/>
          </p:nvSpPr>
          <p:spPr>
            <a:xfrm>
              <a:off x="836535" y="5631435"/>
              <a:ext cx="94458" cy="292351"/>
            </a:xfrm>
            <a:custGeom>
              <a:avLst/>
              <a:gdLst/>
              <a:ahLst/>
              <a:cxnLst/>
              <a:rect l="l" t="t" r="r" b="b"/>
              <a:pathLst>
                <a:path w="10165" h="31461" fill="none" extrusionOk="0">
                  <a:moveTo>
                    <a:pt x="1" y="31460"/>
                  </a:moveTo>
                  <a:lnTo>
                    <a:pt x="1" y="1"/>
                  </a:lnTo>
                  <a:lnTo>
                    <a:pt x="10165" y="1"/>
                  </a:lnTo>
                  <a:lnTo>
                    <a:pt x="10165" y="31460"/>
                  </a:lnTo>
                </a:path>
              </a:pathLst>
            </a:custGeom>
            <a:noFill/>
            <a:ln w="19050" cap="rnd" cmpd="sng">
              <a:solidFill>
                <a:srgbClr val="959CA5"/>
              </a:solidFill>
              <a:prstDash val="solid"/>
              <a:round/>
              <a:headEnd type="none" w="sm" len="sm"/>
              <a:tailEnd type="none" w="sm" len="sm"/>
            </a:ln>
          </p:spPr>
          <p:txBody>
            <a:bodyPr spcFirstLastPara="1" wrap="square" lIns="121900" tIns="121900" rIns="121900" bIns="121900" anchor="ctr" anchorCtr="0">
              <a:noAutofit/>
            </a:bodyPr>
            <a:lstStyle/>
            <a:p>
              <a:endParaRPr sz="2400"/>
            </a:p>
          </p:txBody>
        </p:sp>
        <p:sp>
          <p:nvSpPr>
            <p:cNvPr id="562" name="Google Shape;562;p85"/>
            <p:cNvSpPr/>
            <p:nvPr/>
          </p:nvSpPr>
          <p:spPr>
            <a:xfrm>
              <a:off x="930988" y="5794258"/>
              <a:ext cx="95360" cy="129537"/>
            </a:xfrm>
            <a:custGeom>
              <a:avLst/>
              <a:gdLst/>
              <a:ahLst/>
              <a:cxnLst/>
              <a:rect l="l" t="t" r="r" b="b"/>
              <a:pathLst>
                <a:path w="10262" h="13940" fill="none" extrusionOk="0">
                  <a:moveTo>
                    <a:pt x="1" y="13939"/>
                  </a:moveTo>
                  <a:lnTo>
                    <a:pt x="1" y="0"/>
                  </a:lnTo>
                  <a:lnTo>
                    <a:pt x="10261" y="0"/>
                  </a:lnTo>
                  <a:lnTo>
                    <a:pt x="10261" y="13939"/>
                  </a:lnTo>
                </a:path>
              </a:pathLst>
            </a:custGeom>
            <a:noFill/>
            <a:ln w="19050" cap="rnd" cmpd="sng">
              <a:solidFill>
                <a:srgbClr val="959CA5"/>
              </a:solidFill>
              <a:prstDash val="solid"/>
              <a:round/>
              <a:headEnd type="none" w="sm" len="sm"/>
              <a:tailEnd type="none" w="sm" len="sm"/>
            </a:ln>
          </p:spPr>
          <p:txBody>
            <a:bodyPr spcFirstLastPara="1" wrap="square" lIns="121900" tIns="121900" rIns="121900" bIns="121900" anchor="ctr" anchorCtr="0">
              <a:noAutofit/>
            </a:bodyPr>
            <a:lstStyle/>
            <a:p>
              <a:endParaRPr sz="2400"/>
            </a:p>
          </p:txBody>
        </p:sp>
        <p:sp>
          <p:nvSpPr>
            <p:cNvPr id="563" name="Google Shape;563;p85"/>
            <p:cNvSpPr/>
            <p:nvPr/>
          </p:nvSpPr>
          <p:spPr>
            <a:xfrm>
              <a:off x="1026343" y="5749280"/>
              <a:ext cx="94458" cy="174513"/>
            </a:xfrm>
            <a:custGeom>
              <a:avLst/>
              <a:gdLst/>
              <a:ahLst/>
              <a:cxnLst/>
              <a:rect l="l" t="t" r="r" b="b"/>
              <a:pathLst>
                <a:path w="10165" h="18780" fill="none" extrusionOk="0">
                  <a:moveTo>
                    <a:pt x="0" y="18779"/>
                  </a:moveTo>
                  <a:lnTo>
                    <a:pt x="0" y="1"/>
                  </a:lnTo>
                  <a:lnTo>
                    <a:pt x="10164" y="1"/>
                  </a:lnTo>
                  <a:lnTo>
                    <a:pt x="10164" y="18779"/>
                  </a:lnTo>
                </a:path>
              </a:pathLst>
            </a:custGeom>
            <a:noFill/>
            <a:ln w="19050" cap="rnd" cmpd="sng">
              <a:solidFill>
                <a:srgbClr val="959CA5"/>
              </a:solidFill>
              <a:prstDash val="solid"/>
              <a:round/>
              <a:headEnd type="none" w="sm" len="sm"/>
              <a:tailEnd type="none" w="sm" len="sm"/>
            </a:ln>
          </p:spPr>
          <p:txBody>
            <a:bodyPr spcFirstLastPara="1" wrap="square" lIns="121900" tIns="121900" rIns="121900" bIns="121900" anchor="ctr" anchorCtr="0">
              <a:noAutofit/>
            </a:bodyPr>
            <a:lstStyle/>
            <a:p>
              <a:endParaRPr sz="2400"/>
            </a:p>
          </p:txBody>
        </p:sp>
      </p:grpSp>
      <p:grpSp>
        <p:nvGrpSpPr>
          <p:cNvPr id="564" name="Google Shape;564;p85"/>
          <p:cNvGrpSpPr/>
          <p:nvPr/>
        </p:nvGrpSpPr>
        <p:grpSpPr>
          <a:xfrm>
            <a:off x="7518616" y="5523661"/>
            <a:ext cx="834713" cy="461815"/>
            <a:chOff x="1945574" y="5803852"/>
            <a:chExt cx="546040" cy="302129"/>
          </a:xfrm>
        </p:grpSpPr>
        <p:sp>
          <p:nvSpPr>
            <p:cNvPr id="565" name="Google Shape;565;p85"/>
            <p:cNvSpPr/>
            <p:nvPr/>
          </p:nvSpPr>
          <p:spPr>
            <a:xfrm>
              <a:off x="1945574" y="5803852"/>
              <a:ext cx="96572" cy="204853"/>
            </a:xfrm>
            <a:custGeom>
              <a:avLst/>
              <a:gdLst/>
              <a:ahLst/>
              <a:cxnLst/>
              <a:rect l="l" t="t" r="r" b="b"/>
              <a:pathLst>
                <a:path w="10359" h="21974" fill="none" extrusionOk="0">
                  <a:moveTo>
                    <a:pt x="1" y="0"/>
                  </a:moveTo>
                  <a:lnTo>
                    <a:pt x="5712" y="0"/>
                  </a:lnTo>
                  <a:lnTo>
                    <a:pt x="10358" y="21974"/>
                  </a:lnTo>
                </a:path>
              </a:pathLst>
            </a:custGeom>
            <a:noFill/>
            <a:ln w="19050" cap="rnd" cmpd="sng">
              <a:solidFill>
                <a:srgbClr val="959CA5"/>
              </a:solidFill>
              <a:prstDash val="solid"/>
              <a:round/>
              <a:headEnd type="none" w="sm" len="sm"/>
              <a:tailEnd type="none" w="sm" len="sm"/>
            </a:ln>
          </p:spPr>
          <p:txBody>
            <a:bodyPr spcFirstLastPara="1" wrap="square" lIns="121900" tIns="121900" rIns="121900" bIns="121900" anchor="ctr" anchorCtr="0">
              <a:noAutofit/>
            </a:bodyPr>
            <a:lstStyle/>
            <a:p>
              <a:endParaRPr sz="2400"/>
            </a:p>
          </p:txBody>
        </p:sp>
        <p:sp>
          <p:nvSpPr>
            <p:cNvPr id="566" name="Google Shape;566;p85"/>
            <p:cNvSpPr/>
            <p:nvPr/>
          </p:nvSpPr>
          <p:spPr>
            <a:xfrm>
              <a:off x="2011464" y="5862520"/>
              <a:ext cx="299607" cy="146195"/>
            </a:xfrm>
            <a:custGeom>
              <a:avLst/>
              <a:gdLst/>
              <a:ahLst/>
              <a:cxnLst/>
              <a:rect l="l" t="t" r="r" b="b"/>
              <a:pathLst>
                <a:path w="32138" h="15682" fill="none" extrusionOk="0">
                  <a:moveTo>
                    <a:pt x="3291" y="15682"/>
                  </a:moveTo>
                  <a:lnTo>
                    <a:pt x="28943" y="15682"/>
                  </a:lnTo>
                  <a:lnTo>
                    <a:pt x="32137" y="0"/>
                  </a:lnTo>
                  <a:lnTo>
                    <a:pt x="0" y="0"/>
                  </a:lnTo>
                </a:path>
              </a:pathLst>
            </a:custGeom>
            <a:noFill/>
            <a:ln w="19050" cap="rnd" cmpd="sng">
              <a:solidFill>
                <a:srgbClr val="959CA5"/>
              </a:solidFill>
              <a:prstDash val="solid"/>
              <a:round/>
              <a:headEnd type="none" w="sm" len="sm"/>
              <a:tailEnd type="none" w="sm" len="sm"/>
            </a:ln>
          </p:spPr>
          <p:txBody>
            <a:bodyPr spcFirstLastPara="1" wrap="square" lIns="121900" tIns="121900" rIns="121900" bIns="121900" anchor="ctr" anchorCtr="0">
              <a:noAutofit/>
            </a:bodyPr>
            <a:lstStyle/>
            <a:p>
              <a:endParaRPr sz="2400"/>
            </a:p>
          </p:txBody>
        </p:sp>
        <p:sp>
          <p:nvSpPr>
            <p:cNvPr id="567" name="Google Shape;567;p85"/>
            <p:cNvSpPr/>
            <p:nvPr/>
          </p:nvSpPr>
          <p:spPr>
            <a:xfrm>
              <a:off x="2070128" y="6075522"/>
              <a:ext cx="26178" cy="26178"/>
            </a:xfrm>
            <a:custGeom>
              <a:avLst/>
              <a:gdLst/>
              <a:ahLst/>
              <a:cxnLst/>
              <a:rect l="l" t="t" r="r" b="b"/>
              <a:pathLst>
                <a:path w="2808" h="2808" fill="none" extrusionOk="0">
                  <a:moveTo>
                    <a:pt x="2807" y="1453"/>
                  </a:moveTo>
                  <a:lnTo>
                    <a:pt x="2807" y="1453"/>
                  </a:lnTo>
                  <a:lnTo>
                    <a:pt x="2614" y="1937"/>
                  </a:lnTo>
                  <a:lnTo>
                    <a:pt x="2323" y="2421"/>
                  </a:lnTo>
                  <a:lnTo>
                    <a:pt x="1936" y="2711"/>
                  </a:lnTo>
                  <a:lnTo>
                    <a:pt x="1355" y="2808"/>
                  </a:lnTo>
                  <a:lnTo>
                    <a:pt x="1355" y="2808"/>
                  </a:lnTo>
                  <a:lnTo>
                    <a:pt x="871" y="2711"/>
                  </a:lnTo>
                  <a:lnTo>
                    <a:pt x="387" y="2421"/>
                  </a:lnTo>
                  <a:lnTo>
                    <a:pt x="97" y="1937"/>
                  </a:lnTo>
                  <a:lnTo>
                    <a:pt x="0" y="1453"/>
                  </a:lnTo>
                  <a:lnTo>
                    <a:pt x="0" y="1453"/>
                  </a:lnTo>
                  <a:lnTo>
                    <a:pt x="97" y="872"/>
                  </a:lnTo>
                  <a:lnTo>
                    <a:pt x="387" y="388"/>
                  </a:lnTo>
                  <a:lnTo>
                    <a:pt x="871" y="97"/>
                  </a:lnTo>
                  <a:lnTo>
                    <a:pt x="1355" y="1"/>
                  </a:lnTo>
                  <a:lnTo>
                    <a:pt x="1355" y="1"/>
                  </a:lnTo>
                  <a:lnTo>
                    <a:pt x="1936" y="97"/>
                  </a:lnTo>
                  <a:lnTo>
                    <a:pt x="2323" y="388"/>
                  </a:lnTo>
                  <a:lnTo>
                    <a:pt x="2614" y="872"/>
                  </a:lnTo>
                  <a:lnTo>
                    <a:pt x="2807" y="1453"/>
                  </a:lnTo>
                  <a:lnTo>
                    <a:pt x="2807" y="1453"/>
                  </a:lnTo>
                  <a:close/>
                </a:path>
              </a:pathLst>
            </a:custGeom>
            <a:noFill/>
            <a:ln w="19050" cap="rnd" cmpd="sng">
              <a:solidFill>
                <a:srgbClr val="959CA5"/>
              </a:solidFill>
              <a:prstDash val="solid"/>
              <a:round/>
              <a:headEnd type="none" w="sm" len="sm"/>
              <a:tailEnd type="none" w="sm" len="sm"/>
            </a:ln>
          </p:spPr>
          <p:txBody>
            <a:bodyPr spcFirstLastPara="1" wrap="square" lIns="121900" tIns="121900" rIns="121900" bIns="121900" anchor="ctr" anchorCtr="0">
              <a:noAutofit/>
            </a:bodyPr>
            <a:lstStyle/>
            <a:p>
              <a:endParaRPr sz="2400"/>
            </a:p>
          </p:txBody>
        </p:sp>
        <p:sp>
          <p:nvSpPr>
            <p:cNvPr id="568" name="Google Shape;568;p85"/>
            <p:cNvSpPr/>
            <p:nvPr/>
          </p:nvSpPr>
          <p:spPr>
            <a:xfrm>
              <a:off x="2228061" y="6075522"/>
              <a:ext cx="26187" cy="26178"/>
            </a:xfrm>
            <a:custGeom>
              <a:avLst/>
              <a:gdLst/>
              <a:ahLst/>
              <a:cxnLst/>
              <a:rect l="l" t="t" r="r" b="b"/>
              <a:pathLst>
                <a:path w="2809" h="2808" fill="none" extrusionOk="0">
                  <a:moveTo>
                    <a:pt x="2808" y="1453"/>
                  </a:moveTo>
                  <a:lnTo>
                    <a:pt x="2808" y="1453"/>
                  </a:lnTo>
                  <a:lnTo>
                    <a:pt x="2711" y="1937"/>
                  </a:lnTo>
                  <a:lnTo>
                    <a:pt x="2421" y="2421"/>
                  </a:lnTo>
                  <a:lnTo>
                    <a:pt x="1937" y="2711"/>
                  </a:lnTo>
                  <a:lnTo>
                    <a:pt x="1453" y="2808"/>
                  </a:lnTo>
                  <a:lnTo>
                    <a:pt x="1453" y="2808"/>
                  </a:lnTo>
                  <a:lnTo>
                    <a:pt x="872" y="2711"/>
                  </a:lnTo>
                  <a:lnTo>
                    <a:pt x="388" y="2421"/>
                  </a:lnTo>
                  <a:lnTo>
                    <a:pt x="98" y="1937"/>
                  </a:lnTo>
                  <a:lnTo>
                    <a:pt x="1" y="1453"/>
                  </a:lnTo>
                  <a:lnTo>
                    <a:pt x="1" y="1453"/>
                  </a:lnTo>
                  <a:lnTo>
                    <a:pt x="98" y="872"/>
                  </a:lnTo>
                  <a:lnTo>
                    <a:pt x="388" y="388"/>
                  </a:lnTo>
                  <a:lnTo>
                    <a:pt x="872" y="97"/>
                  </a:lnTo>
                  <a:lnTo>
                    <a:pt x="1453" y="1"/>
                  </a:lnTo>
                  <a:lnTo>
                    <a:pt x="1453" y="1"/>
                  </a:lnTo>
                  <a:lnTo>
                    <a:pt x="1937" y="97"/>
                  </a:lnTo>
                  <a:lnTo>
                    <a:pt x="2421" y="388"/>
                  </a:lnTo>
                  <a:lnTo>
                    <a:pt x="2711" y="872"/>
                  </a:lnTo>
                  <a:lnTo>
                    <a:pt x="2808" y="1453"/>
                  </a:lnTo>
                  <a:lnTo>
                    <a:pt x="2808" y="1453"/>
                  </a:lnTo>
                  <a:close/>
                </a:path>
              </a:pathLst>
            </a:custGeom>
            <a:noFill/>
            <a:ln w="19050" cap="rnd" cmpd="sng">
              <a:solidFill>
                <a:srgbClr val="959CA5"/>
              </a:solidFill>
              <a:prstDash val="solid"/>
              <a:round/>
              <a:headEnd type="none" w="sm" len="sm"/>
              <a:tailEnd type="none" w="sm" len="sm"/>
            </a:ln>
          </p:spPr>
          <p:txBody>
            <a:bodyPr spcFirstLastPara="1" wrap="square" lIns="121900" tIns="121900" rIns="121900" bIns="121900" anchor="ctr" anchorCtr="0">
              <a:noAutofit/>
            </a:bodyPr>
            <a:lstStyle/>
            <a:p>
              <a:endParaRPr sz="2400"/>
            </a:p>
          </p:txBody>
        </p:sp>
        <p:sp>
          <p:nvSpPr>
            <p:cNvPr id="569" name="Google Shape;569;p85"/>
            <p:cNvSpPr/>
            <p:nvPr/>
          </p:nvSpPr>
          <p:spPr>
            <a:xfrm>
              <a:off x="2255200" y="5889850"/>
              <a:ext cx="81000" cy="90000"/>
            </a:xfrm>
            <a:prstGeom prst="rect">
              <a:avLst/>
            </a:prstGeom>
            <a:solidFill>
              <a:srgbClr val="FFFFFF"/>
            </a:solidFill>
            <a:ln>
              <a:noFill/>
            </a:ln>
          </p:spPr>
          <p:txBody>
            <a:bodyPr spcFirstLastPara="1" wrap="square" lIns="121900" tIns="121900" rIns="121900" bIns="121900" anchor="ctr" anchorCtr="0">
              <a:noAutofit/>
            </a:bodyPr>
            <a:lstStyle/>
            <a:p>
              <a:endParaRPr sz="2400"/>
            </a:p>
          </p:txBody>
        </p:sp>
        <p:sp>
          <p:nvSpPr>
            <p:cNvPr id="570" name="Google Shape;570;p85"/>
            <p:cNvSpPr/>
            <p:nvPr/>
          </p:nvSpPr>
          <p:spPr>
            <a:xfrm rot="-1436901">
              <a:off x="2327304" y="5883866"/>
              <a:ext cx="128243" cy="204907"/>
            </a:xfrm>
            <a:custGeom>
              <a:avLst/>
              <a:gdLst/>
              <a:ahLst/>
              <a:cxnLst/>
              <a:rect l="l" t="t" r="r" b="b"/>
              <a:pathLst>
                <a:path w="17812" h="28460" fill="none" extrusionOk="0">
                  <a:moveTo>
                    <a:pt x="0" y="23329"/>
                  </a:moveTo>
                  <a:lnTo>
                    <a:pt x="97" y="1"/>
                  </a:lnTo>
                  <a:lnTo>
                    <a:pt x="17811" y="15198"/>
                  </a:lnTo>
                  <a:lnTo>
                    <a:pt x="11422" y="16553"/>
                  </a:lnTo>
                  <a:lnTo>
                    <a:pt x="15585" y="25556"/>
                  </a:lnTo>
                  <a:lnTo>
                    <a:pt x="9390" y="28460"/>
                  </a:lnTo>
                  <a:lnTo>
                    <a:pt x="5905" y="20909"/>
                  </a:lnTo>
                </a:path>
              </a:pathLst>
            </a:custGeom>
            <a:noFill/>
            <a:ln w="19050" cap="rnd" cmpd="sng">
              <a:solidFill>
                <a:srgbClr val="959CA5"/>
              </a:solidFill>
              <a:prstDash val="solid"/>
              <a:round/>
              <a:headEnd type="none" w="sm" len="sm"/>
              <a:tailEnd type="none" w="sm" len="sm"/>
            </a:ln>
          </p:spPr>
          <p:txBody>
            <a:bodyPr spcFirstLastPara="1" wrap="square" lIns="121900" tIns="121900" rIns="121900" bIns="121900" anchor="ctr" anchorCtr="0">
              <a:noAutofit/>
            </a:bodyPr>
            <a:lstStyle/>
            <a:p>
              <a:endParaRPr sz="2400"/>
            </a:p>
          </p:txBody>
        </p:sp>
      </p:grpSp>
      <p:grpSp>
        <p:nvGrpSpPr>
          <p:cNvPr id="571" name="Google Shape;571;p85"/>
          <p:cNvGrpSpPr/>
          <p:nvPr/>
        </p:nvGrpSpPr>
        <p:grpSpPr>
          <a:xfrm>
            <a:off x="9206755" y="5496562"/>
            <a:ext cx="637844" cy="560197"/>
            <a:chOff x="827550" y="238125"/>
            <a:chExt cx="5964875" cy="5238750"/>
          </a:xfrm>
        </p:grpSpPr>
        <p:sp>
          <p:nvSpPr>
            <p:cNvPr id="572" name="Google Shape;572;p85"/>
            <p:cNvSpPr/>
            <p:nvPr/>
          </p:nvSpPr>
          <p:spPr>
            <a:xfrm>
              <a:off x="827550" y="238125"/>
              <a:ext cx="5964875" cy="5238750"/>
            </a:xfrm>
            <a:custGeom>
              <a:avLst/>
              <a:gdLst/>
              <a:ahLst/>
              <a:cxnLst/>
              <a:rect l="l" t="t" r="r" b="b"/>
              <a:pathLst>
                <a:path w="238595" h="209550" extrusionOk="0">
                  <a:moveTo>
                    <a:pt x="16915" y="0"/>
                  </a:moveTo>
                  <a:lnTo>
                    <a:pt x="15135" y="111"/>
                  </a:lnTo>
                  <a:lnTo>
                    <a:pt x="13465" y="334"/>
                  </a:lnTo>
                  <a:lnTo>
                    <a:pt x="11907" y="668"/>
                  </a:lnTo>
                  <a:lnTo>
                    <a:pt x="10350" y="1335"/>
                  </a:lnTo>
                  <a:lnTo>
                    <a:pt x="8903" y="2003"/>
                  </a:lnTo>
                  <a:lnTo>
                    <a:pt x="7456" y="2782"/>
                  </a:lnTo>
                  <a:lnTo>
                    <a:pt x="6121" y="3784"/>
                  </a:lnTo>
                  <a:lnTo>
                    <a:pt x="5008" y="4897"/>
                  </a:lnTo>
                  <a:lnTo>
                    <a:pt x="3895" y="6121"/>
                  </a:lnTo>
                  <a:lnTo>
                    <a:pt x="2893" y="7345"/>
                  </a:lnTo>
                  <a:lnTo>
                    <a:pt x="2003" y="8792"/>
                  </a:lnTo>
                  <a:lnTo>
                    <a:pt x="1335" y="10238"/>
                  </a:lnTo>
                  <a:lnTo>
                    <a:pt x="779" y="11796"/>
                  </a:lnTo>
                  <a:lnTo>
                    <a:pt x="334" y="13466"/>
                  </a:lnTo>
                  <a:lnTo>
                    <a:pt x="111" y="15135"/>
                  </a:lnTo>
                  <a:lnTo>
                    <a:pt x="0" y="16804"/>
                  </a:lnTo>
                  <a:lnTo>
                    <a:pt x="0" y="38616"/>
                  </a:lnTo>
                  <a:lnTo>
                    <a:pt x="111" y="39395"/>
                  </a:lnTo>
                  <a:lnTo>
                    <a:pt x="334" y="40063"/>
                  </a:lnTo>
                  <a:lnTo>
                    <a:pt x="668" y="40730"/>
                  </a:lnTo>
                  <a:lnTo>
                    <a:pt x="1113" y="41287"/>
                  </a:lnTo>
                  <a:lnTo>
                    <a:pt x="1669" y="41732"/>
                  </a:lnTo>
                  <a:lnTo>
                    <a:pt x="2337" y="42066"/>
                  </a:lnTo>
                  <a:lnTo>
                    <a:pt x="3005" y="42288"/>
                  </a:lnTo>
                  <a:lnTo>
                    <a:pt x="3784" y="42400"/>
                  </a:lnTo>
                  <a:lnTo>
                    <a:pt x="215782" y="42400"/>
                  </a:lnTo>
                  <a:lnTo>
                    <a:pt x="216561" y="42288"/>
                  </a:lnTo>
                  <a:lnTo>
                    <a:pt x="217228" y="42066"/>
                  </a:lnTo>
                  <a:lnTo>
                    <a:pt x="217896" y="41732"/>
                  </a:lnTo>
                  <a:lnTo>
                    <a:pt x="218452" y="41287"/>
                  </a:lnTo>
                  <a:lnTo>
                    <a:pt x="218898" y="40730"/>
                  </a:lnTo>
                  <a:lnTo>
                    <a:pt x="219343" y="40063"/>
                  </a:lnTo>
                  <a:lnTo>
                    <a:pt x="219565" y="39395"/>
                  </a:lnTo>
                  <a:lnTo>
                    <a:pt x="219565" y="38616"/>
                  </a:lnTo>
                  <a:lnTo>
                    <a:pt x="219565" y="37837"/>
                  </a:lnTo>
                  <a:lnTo>
                    <a:pt x="219343" y="37169"/>
                  </a:lnTo>
                  <a:lnTo>
                    <a:pt x="218898" y="36502"/>
                  </a:lnTo>
                  <a:lnTo>
                    <a:pt x="218452" y="35945"/>
                  </a:lnTo>
                  <a:lnTo>
                    <a:pt x="217896" y="35500"/>
                  </a:lnTo>
                  <a:lnTo>
                    <a:pt x="217228" y="35166"/>
                  </a:lnTo>
                  <a:lnTo>
                    <a:pt x="216561" y="34944"/>
                  </a:lnTo>
                  <a:lnTo>
                    <a:pt x="215782" y="34832"/>
                  </a:lnTo>
                  <a:lnTo>
                    <a:pt x="7567" y="34832"/>
                  </a:lnTo>
                  <a:lnTo>
                    <a:pt x="7567" y="16804"/>
                  </a:lnTo>
                  <a:lnTo>
                    <a:pt x="7679" y="15914"/>
                  </a:lnTo>
                  <a:lnTo>
                    <a:pt x="7790" y="15024"/>
                  </a:lnTo>
                  <a:lnTo>
                    <a:pt x="8013" y="14133"/>
                  </a:lnTo>
                  <a:lnTo>
                    <a:pt x="8346" y="13243"/>
                  </a:lnTo>
                  <a:lnTo>
                    <a:pt x="8680" y="12464"/>
                  </a:lnTo>
                  <a:lnTo>
                    <a:pt x="9125" y="11685"/>
                  </a:lnTo>
                  <a:lnTo>
                    <a:pt x="9682" y="10906"/>
                  </a:lnTo>
                  <a:lnTo>
                    <a:pt x="10350" y="10238"/>
                  </a:lnTo>
                  <a:lnTo>
                    <a:pt x="11017" y="9682"/>
                  </a:lnTo>
                  <a:lnTo>
                    <a:pt x="11685" y="9125"/>
                  </a:lnTo>
                  <a:lnTo>
                    <a:pt x="12464" y="8680"/>
                  </a:lnTo>
                  <a:lnTo>
                    <a:pt x="13243" y="8235"/>
                  </a:lnTo>
                  <a:lnTo>
                    <a:pt x="14133" y="8013"/>
                  </a:lnTo>
                  <a:lnTo>
                    <a:pt x="15023" y="7790"/>
                  </a:lnTo>
                  <a:lnTo>
                    <a:pt x="15914" y="7567"/>
                  </a:lnTo>
                  <a:lnTo>
                    <a:pt x="222570" y="7567"/>
                  </a:lnTo>
                  <a:lnTo>
                    <a:pt x="223572" y="7790"/>
                  </a:lnTo>
                  <a:lnTo>
                    <a:pt x="224462" y="8013"/>
                  </a:lnTo>
                  <a:lnTo>
                    <a:pt x="225241" y="8235"/>
                  </a:lnTo>
                  <a:lnTo>
                    <a:pt x="226131" y="8680"/>
                  </a:lnTo>
                  <a:lnTo>
                    <a:pt x="226910" y="9125"/>
                  </a:lnTo>
                  <a:lnTo>
                    <a:pt x="227578" y="9682"/>
                  </a:lnTo>
                  <a:lnTo>
                    <a:pt x="228246" y="10238"/>
                  </a:lnTo>
                  <a:lnTo>
                    <a:pt x="228802" y="10906"/>
                  </a:lnTo>
                  <a:lnTo>
                    <a:pt x="229358" y="11685"/>
                  </a:lnTo>
                  <a:lnTo>
                    <a:pt x="229804" y="12464"/>
                  </a:lnTo>
                  <a:lnTo>
                    <a:pt x="230249" y="13243"/>
                  </a:lnTo>
                  <a:lnTo>
                    <a:pt x="230582" y="14133"/>
                  </a:lnTo>
                  <a:lnTo>
                    <a:pt x="230805" y="15024"/>
                  </a:lnTo>
                  <a:lnTo>
                    <a:pt x="230916" y="15914"/>
                  </a:lnTo>
                  <a:lnTo>
                    <a:pt x="230916" y="16804"/>
                  </a:lnTo>
                  <a:lnTo>
                    <a:pt x="230916" y="201983"/>
                  </a:lnTo>
                  <a:lnTo>
                    <a:pt x="7567" y="201983"/>
                  </a:lnTo>
                  <a:lnTo>
                    <a:pt x="7567" y="58870"/>
                  </a:lnTo>
                  <a:lnTo>
                    <a:pt x="7456" y="58091"/>
                  </a:lnTo>
                  <a:lnTo>
                    <a:pt x="7234" y="57423"/>
                  </a:lnTo>
                  <a:lnTo>
                    <a:pt x="6900" y="56755"/>
                  </a:lnTo>
                  <a:lnTo>
                    <a:pt x="6455" y="56199"/>
                  </a:lnTo>
                  <a:lnTo>
                    <a:pt x="5898" y="55754"/>
                  </a:lnTo>
                  <a:lnTo>
                    <a:pt x="5230" y="55420"/>
                  </a:lnTo>
                  <a:lnTo>
                    <a:pt x="4563" y="55197"/>
                  </a:lnTo>
                  <a:lnTo>
                    <a:pt x="3784" y="55086"/>
                  </a:lnTo>
                  <a:lnTo>
                    <a:pt x="3005" y="55197"/>
                  </a:lnTo>
                  <a:lnTo>
                    <a:pt x="2337" y="55420"/>
                  </a:lnTo>
                  <a:lnTo>
                    <a:pt x="1669" y="55754"/>
                  </a:lnTo>
                  <a:lnTo>
                    <a:pt x="1113" y="56199"/>
                  </a:lnTo>
                  <a:lnTo>
                    <a:pt x="668" y="56755"/>
                  </a:lnTo>
                  <a:lnTo>
                    <a:pt x="334" y="57423"/>
                  </a:lnTo>
                  <a:lnTo>
                    <a:pt x="111" y="58091"/>
                  </a:lnTo>
                  <a:lnTo>
                    <a:pt x="0" y="58870"/>
                  </a:lnTo>
                  <a:lnTo>
                    <a:pt x="0" y="205766"/>
                  </a:lnTo>
                  <a:lnTo>
                    <a:pt x="111" y="206545"/>
                  </a:lnTo>
                  <a:lnTo>
                    <a:pt x="334" y="207213"/>
                  </a:lnTo>
                  <a:lnTo>
                    <a:pt x="668" y="207881"/>
                  </a:lnTo>
                  <a:lnTo>
                    <a:pt x="1113" y="208437"/>
                  </a:lnTo>
                  <a:lnTo>
                    <a:pt x="1669" y="208882"/>
                  </a:lnTo>
                  <a:lnTo>
                    <a:pt x="2337" y="209216"/>
                  </a:lnTo>
                  <a:lnTo>
                    <a:pt x="3005" y="209439"/>
                  </a:lnTo>
                  <a:lnTo>
                    <a:pt x="3784" y="209550"/>
                  </a:lnTo>
                  <a:lnTo>
                    <a:pt x="234811" y="209550"/>
                  </a:lnTo>
                  <a:lnTo>
                    <a:pt x="235479" y="209439"/>
                  </a:lnTo>
                  <a:lnTo>
                    <a:pt x="236258" y="209216"/>
                  </a:lnTo>
                  <a:lnTo>
                    <a:pt x="236926" y="208882"/>
                  </a:lnTo>
                  <a:lnTo>
                    <a:pt x="237482" y="208437"/>
                  </a:lnTo>
                  <a:lnTo>
                    <a:pt x="237927" y="207881"/>
                  </a:lnTo>
                  <a:lnTo>
                    <a:pt x="238261" y="207213"/>
                  </a:lnTo>
                  <a:lnTo>
                    <a:pt x="238484" y="206545"/>
                  </a:lnTo>
                  <a:lnTo>
                    <a:pt x="238595" y="205766"/>
                  </a:lnTo>
                  <a:lnTo>
                    <a:pt x="238595" y="16804"/>
                  </a:lnTo>
                  <a:lnTo>
                    <a:pt x="238484" y="15135"/>
                  </a:lnTo>
                  <a:lnTo>
                    <a:pt x="238261" y="13466"/>
                  </a:lnTo>
                  <a:lnTo>
                    <a:pt x="237816" y="11796"/>
                  </a:lnTo>
                  <a:lnTo>
                    <a:pt x="237260" y="10238"/>
                  </a:lnTo>
                  <a:lnTo>
                    <a:pt x="236481" y="8792"/>
                  </a:lnTo>
                  <a:lnTo>
                    <a:pt x="235702" y="7456"/>
                  </a:lnTo>
                  <a:lnTo>
                    <a:pt x="234700" y="6121"/>
                  </a:lnTo>
                  <a:lnTo>
                    <a:pt x="233587" y="4897"/>
                  </a:lnTo>
                  <a:lnTo>
                    <a:pt x="232474" y="3895"/>
                  </a:lnTo>
                  <a:lnTo>
                    <a:pt x="231139" y="2893"/>
                  </a:lnTo>
                  <a:lnTo>
                    <a:pt x="229692" y="2003"/>
                  </a:lnTo>
                  <a:lnTo>
                    <a:pt x="228246" y="1335"/>
                  </a:lnTo>
                  <a:lnTo>
                    <a:pt x="226688" y="779"/>
                  </a:lnTo>
                  <a:lnTo>
                    <a:pt x="225130" y="334"/>
                  </a:lnTo>
                  <a:lnTo>
                    <a:pt x="223460" y="111"/>
                  </a:lnTo>
                  <a:lnTo>
                    <a:pt x="221680" y="0"/>
                  </a:lnTo>
                  <a:close/>
                </a:path>
              </a:pathLst>
            </a:custGeom>
            <a:solidFill>
              <a:srgbClr val="959CA5"/>
            </a:solidFill>
            <a:ln>
              <a:noFill/>
            </a:ln>
          </p:spPr>
          <p:txBody>
            <a:bodyPr spcFirstLastPara="1" wrap="square" lIns="121900" tIns="121900" rIns="121900" bIns="121900" anchor="ctr" anchorCtr="0">
              <a:noAutofit/>
            </a:bodyPr>
            <a:lstStyle/>
            <a:p>
              <a:endParaRPr sz="2400"/>
            </a:p>
          </p:txBody>
        </p:sp>
        <p:sp>
          <p:nvSpPr>
            <p:cNvPr id="573" name="Google Shape;573;p85"/>
            <p:cNvSpPr/>
            <p:nvPr/>
          </p:nvSpPr>
          <p:spPr>
            <a:xfrm>
              <a:off x="1422900" y="669350"/>
              <a:ext cx="183650" cy="194775"/>
            </a:xfrm>
            <a:custGeom>
              <a:avLst/>
              <a:gdLst/>
              <a:ahLst/>
              <a:cxnLst/>
              <a:rect l="l" t="t" r="r" b="b"/>
              <a:pathLst>
                <a:path w="7346" h="7791" extrusionOk="0">
                  <a:moveTo>
                    <a:pt x="3562" y="0"/>
                  </a:moveTo>
                  <a:lnTo>
                    <a:pt x="2894" y="111"/>
                  </a:lnTo>
                  <a:lnTo>
                    <a:pt x="2115" y="334"/>
                  </a:lnTo>
                  <a:lnTo>
                    <a:pt x="1559" y="668"/>
                  </a:lnTo>
                  <a:lnTo>
                    <a:pt x="891" y="1113"/>
                  </a:lnTo>
                  <a:lnTo>
                    <a:pt x="446" y="1669"/>
                  </a:lnTo>
                  <a:lnTo>
                    <a:pt x="112" y="2337"/>
                  </a:lnTo>
                  <a:lnTo>
                    <a:pt x="112" y="3005"/>
                  </a:lnTo>
                  <a:lnTo>
                    <a:pt x="112" y="3784"/>
                  </a:lnTo>
                  <a:lnTo>
                    <a:pt x="1" y="4674"/>
                  </a:lnTo>
                  <a:lnTo>
                    <a:pt x="112" y="5453"/>
                  </a:lnTo>
                  <a:lnTo>
                    <a:pt x="446" y="6121"/>
                  </a:lnTo>
                  <a:lnTo>
                    <a:pt x="891" y="6677"/>
                  </a:lnTo>
                  <a:lnTo>
                    <a:pt x="1448" y="7122"/>
                  </a:lnTo>
                  <a:lnTo>
                    <a:pt x="2115" y="7568"/>
                  </a:lnTo>
                  <a:lnTo>
                    <a:pt x="2894" y="7790"/>
                  </a:lnTo>
                  <a:lnTo>
                    <a:pt x="4341" y="7790"/>
                  </a:lnTo>
                  <a:lnTo>
                    <a:pt x="5009" y="7568"/>
                  </a:lnTo>
                  <a:lnTo>
                    <a:pt x="5677" y="7122"/>
                  </a:lnTo>
                  <a:lnTo>
                    <a:pt x="6233" y="6677"/>
                  </a:lnTo>
                  <a:lnTo>
                    <a:pt x="6789" y="6121"/>
                  </a:lnTo>
                  <a:lnTo>
                    <a:pt x="7123" y="5453"/>
                  </a:lnTo>
                  <a:lnTo>
                    <a:pt x="7346" y="4785"/>
                  </a:lnTo>
                  <a:lnTo>
                    <a:pt x="7346" y="4006"/>
                  </a:lnTo>
                  <a:lnTo>
                    <a:pt x="7346" y="3227"/>
                  </a:lnTo>
                  <a:lnTo>
                    <a:pt x="7123" y="2560"/>
                  </a:lnTo>
                  <a:lnTo>
                    <a:pt x="6789" y="1669"/>
                  </a:lnTo>
                  <a:lnTo>
                    <a:pt x="6233" y="1113"/>
                  </a:lnTo>
                  <a:lnTo>
                    <a:pt x="5677" y="668"/>
                  </a:lnTo>
                  <a:lnTo>
                    <a:pt x="5009" y="334"/>
                  </a:lnTo>
                  <a:lnTo>
                    <a:pt x="4341" y="111"/>
                  </a:lnTo>
                  <a:lnTo>
                    <a:pt x="3562" y="0"/>
                  </a:lnTo>
                  <a:close/>
                </a:path>
              </a:pathLst>
            </a:custGeom>
            <a:solidFill>
              <a:srgbClr val="959CA5"/>
            </a:solidFill>
            <a:ln>
              <a:noFill/>
            </a:ln>
          </p:spPr>
          <p:txBody>
            <a:bodyPr spcFirstLastPara="1" wrap="square" lIns="121900" tIns="121900" rIns="121900" bIns="121900" anchor="ctr" anchorCtr="0">
              <a:noAutofit/>
            </a:bodyPr>
            <a:lstStyle/>
            <a:p>
              <a:endParaRPr sz="2400"/>
            </a:p>
          </p:txBody>
        </p:sp>
        <p:sp>
          <p:nvSpPr>
            <p:cNvPr id="574" name="Google Shape;574;p85"/>
            <p:cNvSpPr/>
            <p:nvPr/>
          </p:nvSpPr>
          <p:spPr>
            <a:xfrm>
              <a:off x="1854150" y="669350"/>
              <a:ext cx="189200" cy="189200"/>
            </a:xfrm>
            <a:custGeom>
              <a:avLst/>
              <a:gdLst/>
              <a:ahLst/>
              <a:cxnLst/>
              <a:rect l="l" t="t" r="r" b="b"/>
              <a:pathLst>
                <a:path w="7568" h="7568" extrusionOk="0">
                  <a:moveTo>
                    <a:pt x="3784" y="0"/>
                  </a:moveTo>
                  <a:lnTo>
                    <a:pt x="3116" y="111"/>
                  </a:lnTo>
                  <a:lnTo>
                    <a:pt x="2337" y="334"/>
                  </a:lnTo>
                  <a:lnTo>
                    <a:pt x="1669" y="668"/>
                  </a:lnTo>
                  <a:lnTo>
                    <a:pt x="1113" y="1113"/>
                  </a:lnTo>
                  <a:lnTo>
                    <a:pt x="668" y="1669"/>
                  </a:lnTo>
                  <a:lnTo>
                    <a:pt x="223" y="2337"/>
                  </a:lnTo>
                  <a:lnTo>
                    <a:pt x="0" y="3116"/>
                  </a:lnTo>
                  <a:lnTo>
                    <a:pt x="0" y="3784"/>
                  </a:lnTo>
                  <a:lnTo>
                    <a:pt x="0" y="4563"/>
                  </a:lnTo>
                  <a:lnTo>
                    <a:pt x="223" y="5342"/>
                  </a:lnTo>
                  <a:lnTo>
                    <a:pt x="668" y="5898"/>
                  </a:lnTo>
                  <a:lnTo>
                    <a:pt x="1113" y="6455"/>
                  </a:lnTo>
                  <a:lnTo>
                    <a:pt x="1669" y="7011"/>
                  </a:lnTo>
                  <a:lnTo>
                    <a:pt x="2337" y="7345"/>
                  </a:lnTo>
                  <a:lnTo>
                    <a:pt x="3005" y="7568"/>
                  </a:lnTo>
                  <a:lnTo>
                    <a:pt x="4563" y="7568"/>
                  </a:lnTo>
                  <a:lnTo>
                    <a:pt x="5231" y="7345"/>
                  </a:lnTo>
                  <a:lnTo>
                    <a:pt x="5898" y="6900"/>
                  </a:lnTo>
                  <a:lnTo>
                    <a:pt x="6455" y="6455"/>
                  </a:lnTo>
                  <a:lnTo>
                    <a:pt x="6900" y="6010"/>
                  </a:lnTo>
                  <a:lnTo>
                    <a:pt x="7345" y="5453"/>
                  </a:lnTo>
                  <a:lnTo>
                    <a:pt x="7456" y="4785"/>
                  </a:lnTo>
                  <a:lnTo>
                    <a:pt x="7568" y="4006"/>
                  </a:lnTo>
                  <a:lnTo>
                    <a:pt x="7568" y="3227"/>
                  </a:lnTo>
                  <a:lnTo>
                    <a:pt x="7345" y="2560"/>
                  </a:lnTo>
                  <a:lnTo>
                    <a:pt x="7122" y="2115"/>
                  </a:lnTo>
                  <a:lnTo>
                    <a:pt x="6900" y="1669"/>
                  </a:lnTo>
                  <a:lnTo>
                    <a:pt x="6455" y="1113"/>
                  </a:lnTo>
                  <a:lnTo>
                    <a:pt x="5898" y="668"/>
                  </a:lnTo>
                  <a:lnTo>
                    <a:pt x="5231" y="334"/>
                  </a:lnTo>
                  <a:lnTo>
                    <a:pt x="4452" y="111"/>
                  </a:lnTo>
                  <a:lnTo>
                    <a:pt x="3784" y="0"/>
                  </a:lnTo>
                  <a:close/>
                </a:path>
              </a:pathLst>
            </a:custGeom>
            <a:solidFill>
              <a:srgbClr val="959CA5"/>
            </a:solidFill>
            <a:ln>
              <a:noFill/>
            </a:ln>
          </p:spPr>
          <p:txBody>
            <a:bodyPr spcFirstLastPara="1" wrap="square" lIns="121900" tIns="121900" rIns="121900" bIns="121900" anchor="ctr" anchorCtr="0">
              <a:noAutofit/>
            </a:bodyPr>
            <a:lstStyle/>
            <a:p>
              <a:endParaRPr sz="2400"/>
            </a:p>
          </p:txBody>
        </p:sp>
        <p:sp>
          <p:nvSpPr>
            <p:cNvPr id="575" name="Google Shape;575;p85"/>
            <p:cNvSpPr/>
            <p:nvPr/>
          </p:nvSpPr>
          <p:spPr>
            <a:xfrm>
              <a:off x="2290925" y="669350"/>
              <a:ext cx="189225" cy="189200"/>
            </a:xfrm>
            <a:custGeom>
              <a:avLst/>
              <a:gdLst/>
              <a:ahLst/>
              <a:cxnLst/>
              <a:rect l="l" t="t" r="r" b="b"/>
              <a:pathLst>
                <a:path w="7569" h="7568" extrusionOk="0">
                  <a:moveTo>
                    <a:pt x="3562" y="0"/>
                  </a:moveTo>
                  <a:lnTo>
                    <a:pt x="3006" y="111"/>
                  </a:lnTo>
                  <a:lnTo>
                    <a:pt x="2449" y="223"/>
                  </a:lnTo>
                  <a:lnTo>
                    <a:pt x="2004" y="445"/>
                  </a:lnTo>
                  <a:lnTo>
                    <a:pt x="1448" y="779"/>
                  </a:lnTo>
                  <a:lnTo>
                    <a:pt x="1002" y="1113"/>
                  </a:lnTo>
                  <a:lnTo>
                    <a:pt x="557" y="1669"/>
                  </a:lnTo>
                  <a:lnTo>
                    <a:pt x="223" y="2337"/>
                  </a:lnTo>
                  <a:lnTo>
                    <a:pt x="1" y="3005"/>
                  </a:lnTo>
                  <a:lnTo>
                    <a:pt x="1" y="3784"/>
                  </a:lnTo>
                  <a:lnTo>
                    <a:pt x="112" y="4563"/>
                  </a:lnTo>
                  <a:lnTo>
                    <a:pt x="335" y="5231"/>
                  </a:lnTo>
                  <a:lnTo>
                    <a:pt x="669" y="5898"/>
                  </a:lnTo>
                  <a:lnTo>
                    <a:pt x="1114" y="6455"/>
                  </a:lnTo>
                  <a:lnTo>
                    <a:pt x="1670" y="6900"/>
                  </a:lnTo>
                  <a:lnTo>
                    <a:pt x="2338" y="7345"/>
                  </a:lnTo>
                  <a:lnTo>
                    <a:pt x="3006" y="7568"/>
                  </a:lnTo>
                  <a:lnTo>
                    <a:pt x="4564" y="7568"/>
                  </a:lnTo>
                  <a:lnTo>
                    <a:pt x="5231" y="7345"/>
                  </a:lnTo>
                  <a:lnTo>
                    <a:pt x="5899" y="6900"/>
                  </a:lnTo>
                  <a:lnTo>
                    <a:pt x="6455" y="6455"/>
                  </a:lnTo>
                  <a:lnTo>
                    <a:pt x="7012" y="5898"/>
                  </a:lnTo>
                  <a:lnTo>
                    <a:pt x="7346" y="5231"/>
                  </a:lnTo>
                  <a:lnTo>
                    <a:pt x="7568" y="4563"/>
                  </a:lnTo>
                  <a:lnTo>
                    <a:pt x="7568" y="3784"/>
                  </a:lnTo>
                  <a:lnTo>
                    <a:pt x="7568" y="3005"/>
                  </a:lnTo>
                  <a:lnTo>
                    <a:pt x="7346" y="2337"/>
                  </a:lnTo>
                  <a:lnTo>
                    <a:pt x="7123" y="2003"/>
                  </a:lnTo>
                  <a:lnTo>
                    <a:pt x="6901" y="1669"/>
                  </a:lnTo>
                  <a:lnTo>
                    <a:pt x="6455" y="1113"/>
                  </a:lnTo>
                  <a:lnTo>
                    <a:pt x="5788" y="668"/>
                  </a:lnTo>
                  <a:lnTo>
                    <a:pt x="5231" y="334"/>
                  </a:lnTo>
                  <a:lnTo>
                    <a:pt x="4675" y="111"/>
                  </a:lnTo>
                  <a:lnTo>
                    <a:pt x="4118" y="0"/>
                  </a:lnTo>
                  <a:close/>
                </a:path>
              </a:pathLst>
            </a:custGeom>
            <a:solidFill>
              <a:srgbClr val="959CA5"/>
            </a:solidFill>
            <a:ln>
              <a:noFill/>
            </a:ln>
          </p:spPr>
          <p:txBody>
            <a:bodyPr spcFirstLastPara="1" wrap="square" lIns="121900" tIns="121900" rIns="121900" bIns="121900" anchor="ctr" anchorCtr="0">
              <a:noAutofit/>
            </a:bodyPr>
            <a:lstStyle/>
            <a:p>
              <a:endParaRPr sz="2400"/>
            </a:p>
          </p:txBody>
        </p:sp>
        <p:sp>
          <p:nvSpPr>
            <p:cNvPr id="576" name="Google Shape;576;p85"/>
            <p:cNvSpPr/>
            <p:nvPr/>
          </p:nvSpPr>
          <p:spPr>
            <a:xfrm>
              <a:off x="2385525" y="3643450"/>
              <a:ext cx="2848925" cy="979325"/>
            </a:xfrm>
            <a:custGeom>
              <a:avLst/>
              <a:gdLst/>
              <a:ahLst/>
              <a:cxnLst/>
              <a:rect l="l" t="t" r="r" b="b"/>
              <a:pathLst>
                <a:path w="113957" h="39173" extrusionOk="0">
                  <a:moveTo>
                    <a:pt x="3784" y="0"/>
                  </a:moveTo>
                  <a:lnTo>
                    <a:pt x="3005" y="111"/>
                  </a:lnTo>
                  <a:lnTo>
                    <a:pt x="2338" y="334"/>
                  </a:lnTo>
                  <a:lnTo>
                    <a:pt x="1670" y="668"/>
                  </a:lnTo>
                  <a:lnTo>
                    <a:pt x="1113" y="1113"/>
                  </a:lnTo>
                  <a:lnTo>
                    <a:pt x="668" y="1669"/>
                  </a:lnTo>
                  <a:lnTo>
                    <a:pt x="334" y="2337"/>
                  </a:lnTo>
                  <a:lnTo>
                    <a:pt x="112" y="3005"/>
                  </a:lnTo>
                  <a:lnTo>
                    <a:pt x="1" y="3784"/>
                  </a:lnTo>
                  <a:lnTo>
                    <a:pt x="1" y="21144"/>
                  </a:lnTo>
                  <a:lnTo>
                    <a:pt x="112" y="23036"/>
                  </a:lnTo>
                  <a:lnTo>
                    <a:pt x="334" y="24817"/>
                  </a:lnTo>
                  <a:lnTo>
                    <a:pt x="780" y="26486"/>
                  </a:lnTo>
                  <a:lnTo>
                    <a:pt x="1447" y="28155"/>
                  </a:lnTo>
                  <a:lnTo>
                    <a:pt x="2226" y="29713"/>
                  </a:lnTo>
                  <a:lnTo>
                    <a:pt x="3117" y="31271"/>
                  </a:lnTo>
                  <a:lnTo>
                    <a:pt x="4118" y="32607"/>
                  </a:lnTo>
                  <a:lnTo>
                    <a:pt x="5342" y="33942"/>
                  </a:lnTo>
                  <a:lnTo>
                    <a:pt x="6566" y="35055"/>
                  </a:lnTo>
                  <a:lnTo>
                    <a:pt x="8013" y="36056"/>
                  </a:lnTo>
                  <a:lnTo>
                    <a:pt x="9460" y="37058"/>
                  </a:lnTo>
                  <a:lnTo>
                    <a:pt x="11018" y="37726"/>
                  </a:lnTo>
                  <a:lnTo>
                    <a:pt x="12687" y="38393"/>
                  </a:lnTo>
                  <a:lnTo>
                    <a:pt x="14356" y="38839"/>
                  </a:lnTo>
                  <a:lnTo>
                    <a:pt x="16248" y="39061"/>
                  </a:lnTo>
                  <a:lnTo>
                    <a:pt x="18029" y="39172"/>
                  </a:lnTo>
                  <a:lnTo>
                    <a:pt x="95817" y="39172"/>
                  </a:lnTo>
                  <a:lnTo>
                    <a:pt x="97709" y="39061"/>
                  </a:lnTo>
                  <a:lnTo>
                    <a:pt x="99489" y="38839"/>
                  </a:lnTo>
                  <a:lnTo>
                    <a:pt x="101270" y="38393"/>
                  </a:lnTo>
                  <a:lnTo>
                    <a:pt x="102939" y="37726"/>
                  </a:lnTo>
                  <a:lnTo>
                    <a:pt x="104497" y="37058"/>
                  </a:lnTo>
                  <a:lnTo>
                    <a:pt x="105944" y="36056"/>
                  </a:lnTo>
                  <a:lnTo>
                    <a:pt x="107391" y="35055"/>
                  </a:lnTo>
                  <a:lnTo>
                    <a:pt x="108615" y="33942"/>
                  </a:lnTo>
                  <a:lnTo>
                    <a:pt x="109839" y="32607"/>
                  </a:lnTo>
                  <a:lnTo>
                    <a:pt x="110840" y="31271"/>
                  </a:lnTo>
                  <a:lnTo>
                    <a:pt x="111731" y="29713"/>
                  </a:lnTo>
                  <a:lnTo>
                    <a:pt x="112510" y="28155"/>
                  </a:lnTo>
                  <a:lnTo>
                    <a:pt x="113066" y="26486"/>
                  </a:lnTo>
                  <a:lnTo>
                    <a:pt x="113511" y="24817"/>
                  </a:lnTo>
                  <a:lnTo>
                    <a:pt x="113845" y="23036"/>
                  </a:lnTo>
                  <a:lnTo>
                    <a:pt x="113956" y="21144"/>
                  </a:lnTo>
                  <a:lnTo>
                    <a:pt x="113956" y="3784"/>
                  </a:lnTo>
                  <a:lnTo>
                    <a:pt x="113845" y="3005"/>
                  </a:lnTo>
                  <a:lnTo>
                    <a:pt x="113623" y="2337"/>
                  </a:lnTo>
                  <a:lnTo>
                    <a:pt x="113289" y="1669"/>
                  </a:lnTo>
                  <a:lnTo>
                    <a:pt x="112844" y="1113"/>
                  </a:lnTo>
                  <a:lnTo>
                    <a:pt x="112287" y="668"/>
                  </a:lnTo>
                  <a:lnTo>
                    <a:pt x="111619" y="334"/>
                  </a:lnTo>
                  <a:lnTo>
                    <a:pt x="110840" y="111"/>
                  </a:lnTo>
                  <a:lnTo>
                    <a:pt x="110173" y="0"/>
                  </a:lnTo>
                  <a:lnTo>
                    <a:pt x="109394" y="111"/>
                  </a:lnTo>
                  <a:lnTo>
                    <a:pt x="108615" y="334"/>
                  </a:lnTo>
                  <a:lnTo>
                    <a:pt x="108058" y="668"/>
                  </a:lnTo>
                  <a:lnTo>
                    <a:pt x="107391" y="1113"/>
                  </a:lnTo>
                  <a:lnTo>
                    <a:pt x="106945" y="1669"/>
                  </a:lnTo>
                  <a:lnTo>
                    <a:pt x="106612" y="2337"/>
                  </a:lnTo>
                  <a:lnTo>
                    <a:pt x="106389" y="3005"/>
                  </a:lnTo>
                  <a:lnTo>
                    <a:pt x="106389" y="3784"/>
                  </a:lnTo>
                  <a:lnTo>
                    <a:pt x="106389" y="21144"/>
                  </a:lnTo>
                  <a:lnTo>
                    <a:pt x="106278" y="22257"/>
                  </a:lnTo>
                  <a:lnTo>
                    <a:pt x="106166" y="23259"/>
                  </a:lnTo>
                  <a:lnTo>
                    <a:pt x="105833" y="24260"/>
                  </a:lnTo>
                  <a:lnTo>
                    <a:pt x="105499" y="25262"/>
                  </a:lnTo>
                  <a:lnTo>
                    <a:pt x="105054" y="26152"/>
                  </a:lnTo>
                  <a:lnTo>
                    <a:pt x="104497" y="27042"/>
                  </a:lnTo>
                  <a:lnTo>
                    <a:pt x="103941" y="27821"/>
                  </a:lnTo>
                  <a:lnTo>
                    <a:pt x="103273" y="28489"/>
                  </a:lnTo>
                  <a:lnTo>
                    <a:pt x="102494" y="29268"/>
                  </a:lnTo>
                  <a:lnTo>
                    <a:pt x="101715" y="29825"/>
                  </a:lnTo>
                  <a:lnTo>
                    <a:pt x="100825" y="30381"/>
                  </a:lnTo>
                  <a:lnTo>
                    <a:pt x="99935" y="30826"/>
                  </a:lnTo>
                  <a:lnTo>
                    <a:pt x="98933" y="31160"/>
                  </a:lnTo>
                  <a:lnTo>
                    <a:pt x="97931" y="31382"/>
                  </a:lnTo>
                  <a:lnTo>
                    <a:pt x="96930" y="31605"/>
                  </a:lnTo>
                  <a:lnTo>
                    <a:pt x="17027" y="31605"/>
                  </a:lnTo>
                  <a:lnTo>
                    <a:pt x="15914" y="31382"/>
                  </a:lnTo>
                  <a:lnTo>
                    <a:pt x="14913" y="31160"/>
                  </a:lnTo>
                  <a:lnTo>
                    <a:pt x="14023" y="30826"/>
                  </a:lnTo>
                  <a:lnTo>
                    <a:pt x="13021" y="30381"/>
                  </a:lnTo>
                  <a:lnTo>
                    <a:pt x="12242" y="29825"/>
                  </a:lnTo>
                  <a:lnTo>
                    <a:pt x="11352" y="29268"/>
                  </a:lnTo>
                  <a:lnTo>
                    <a:pt x="10684" y="28489"/>
                  </a:lnTo>
                  <a:lnTo>
                    <a:pt x="10016" y="27821"/>
                  </a:lnTo>
                  <a:lnTo>
                    <a:pt x="9349" y="27042"/>
                  </a:lnTo>
                  <a:lnTo>
                    <a:pt x="8903" y="26152"/>
                  </a:lnTo>
                  <a:lnTo>
                    <a:pt x="8458" y="25262"/>
                  </a:lnTo>
                  <a:lnTo>
                    <a:pt x="8013" y="24260"/>
                  </a:lnTo>
                  <a:lnTo>
                    <a:pt x="7791" y="23259"/>
                  </a:lnTo>
                  <a:lnTo>
                    <a:pt x="7679" y="22257"/>
                  </a:lnTo>
                  <a:lnTo>
                    <a:pt x="7568" y="21144"/>
                  </a:lnTo>
                  <a:lnTo>
                    <a:pt x="7568" y="3784"/>
                  </a:lnTo>
                  <a:lnTo>
                    <a:pt x="7457" y="3005"/>
                  </a:lnTo>
                  <a:lnTo>
                    <a:pt x="7234" y="2337"/>
                  </a:lnTo>
                  <a:lnTo>
                    <a:pt x="6900" y="1669"/>
                  </a:lnTo>
                  <a:lnTo>
                    <a:pt x="6455" y="1113"/>
                  </a:lnTo>
                  <a:lnTo>
                    <a:pt x="5899" y="668"/>
                  </a:lnTo>
                  <a:lnTo>
                    <a:pt x="5231" y="334"/>
                  </a:lnTo>
                  <a:lnTo>
                    <a:pt x="4563" y="111"/>
                  </a:lnTo>
                  <a:lnTo>
                    <a:pt x="3784" y="0"/>
                  </a:lnTo>
                  <a:close/>
                </a:path>
              </a:pathLst>
            </a:custGeom>
            <a:solidFill>
              <a:srgbClr val="959CA5"/>
            </a:solidFill>
            <a:ln>
              <a:noFill/>
            </a:ln>
          </p:spPr>
          <p:txBody>
            <a:bodyPr spcFirstLastPara="1" wrap="square" lIns="121900" tIns="121900" rIns="121900" bIns="121900" anchor="ctr" anchorCtr="0">
              <a:noAutofit/>
            </a:bodyPr>
            <a:lstStyle/>
            <a:p>
              <a:endParaRPr sz="2400"/>
            </a:p>
          </p:txBody>
        </p:sp>
        <p:sp>
          <p:nvSpPr>
            <p:cNvPr id="577" name="Google Shape;577;p85"/>
            <p:cNvSpPr/>
            <p:nvPr/>
          </p:nvSpPr>
          <p:spPr>
            <a:xfrm>
              <a:off x="2249200" y="1796100"/>
              <a:ext cx="3107650" cy="1975350"/>
            </a:xfrm>
            <a:custGeom>
              <a:avLst/>
              <a:gdLst/>
              <a:ahLst/>
              <a:cxnLst/>
              <a:rect l="l" t="t" r="r" b="b"/>
              <a:pathLst>
                <a:path w="124306" h="79014" extrusionOk="0">
                  <a:moveTo>
                    <a:pt x="73671" y="7568"/>
                  </a:moveTo>
                  <a:lnTo>
                    <a:pt x="74339" y="7791"/>
                  </a:lnTo>
                  <a:lnTo>
                    <a:pt x="75007" y="8125"/>
                  </a:lnTo>
                  <a:lnTo>
                    <a:pt x="75452" y="8570"/>
                  </a:lnTo>
                  <a:lnTo>
                    <a:pt x="75897" y="9126"/>
                  </a:lnTo>
                  <a:lnTo>
                    <a:pt x="76231" y="9683"/>
                  </a:lnTo>
                  <a:lnTo>
                    <a:pt x="76453" y="10350"/>
                  </a:lnTo>
                  <a:lnTo>
                    <a:pt x="76453" y="11018"/>
                  </a:lnTo>
                  <a:lnTo>
                    <a:pt x="76453" y="18919"/>
                  </a:lnTo>
                  <a:lnTo>
                    <a:pt x="48298" y="18919"/>
                  </a:lnTo>
                  <a:lnTo>
                    <a:pt x="48298" y="11018"/>
                  </a:lnTo>
                  <a:lnTo>
                    <a:pt x="48410" y="10350"/>
                  </a:lnTo>
                  <a:lnTo>
                    <a:pt x="48632" y="9683"/>
                  </a:lnTo>
                  <a:lnTo>
                    <a:pt x="48966" y="9126"/>
                  </a:lnTo>
                  <a:lnTo>
                    <a:pt x="49300" y="8570"/>
                  </a:lnTo>
                  <a:lnTo>
                    <a:pt x="49856" y="8125"/>
                  </a:lnTo>
                  <a:lnTo>
                    <a:pt x="50413" y="7791"/>
                  </a:lnTo>
                  <a:lnTo>
                    <a:pt x="51080" y="7568"/>
                  </a:lnTo>
                  <a:close/>
                  <a:moveTo>
                    <a:pt x="106723" y="26487"/>
                  </a:moveTo>
                  <a:lnTo>
                    <a:pt x="107724" y="26598"/>
                  </a:lnTo>
                  <a:lnTo>
                    <a:pt x="108837" y="26709"/>
                  </a:lnTo>
                  <a:lnTo>
                    <a:pt x="109839" y="27043"/>
                  </a:lnTo>
                  <a:lnTo>
                    <a:pt x="110729" y="27377"/>
                  </a:lnTo>
                  <a:lnTo>
                    <a:pt x="111731" y="27822"/>
                  </a:lnTo>
                  <a:lnTo>
                    <a:pt x="112510" y="28267"/>
                  </a:lnTo>
                  <a:lnTo>
                    <a:pt x="113400" y="28935"/>
                  </a:lnTo>
                  <a:lnTo>
                    <a:pt x="114068" y="29603"/>
                  </a:lnTo>
                  <a:lnTo>
                    <a:pt x="114735" y="30382"/>
                  </a:lnTo>
                  <a:lnTo>
                    <a:pt x="115403" y="31161"/>
                  </a:lnTo>
                  <a:lnTo>
                    <a:pt x="115848" y="32051"/>
                  </a:lnTo>
                  <a:lnTo>
                    <a:pt x="116293" y="32941"/>
                  </a:lnTo>
                  <a:lnTo>
                    <a:pt x="116739" y="33831"/>
                  </a:lnTo>
                  <a:lnTo>
                    <a:pt x="116961" y="34833"/>
                  </a:lnTo>
                  <a:lnTo>
                    <a:pt x="117072" y="35946"/>
                  </a:lnTo>
                  <a:lnTo>
                    <a:pt x="117184" y="36947"/>
                  </a:lnTo>
                  <a:lnTo>
                    <a:pt x="117184" y="54419"/>
                  </a:lnTo>
                  <a:lnTo>
                    <a:pt x="115292" y="55198"/>
                  </a:lnTo>
                  <a:lnTo>
                    <a:pt x="112510" y="56088"/>
                  </a:lnTo>
                  <a:lnTo>
                    <a:pt x="108949" y="56979"/>
                  </a:lnTo>
                  <a:lnTo>
                    <a:pt x="104609" y="57980"/>
                  </a:lnTo>
                  <a:lnTo>
                    <a:pt x="99267" y="58982"/>
                  </a:lnTo>
                  <a:lnTo>
                    <a:pt x="96151" y="59427"/>
                  </a:lnTo>
                  <a:lnTo>
                    <a:pt x="92924" y="59761"/>
                  </a:lnTo>
                  <a:lnTo>
                    <a:pt x="89362" y="60206"/>
                  </a:lnTo>
                  <a:lnTo>
                    <a:pt x="85579" y="60540"/>
                  </a:lnTo>
                  <a:lnTo>
                    <a:pt x="81461" y="60762"/>
                  </a:lnTo>
                  <a:lnTo>
                    <a:pt x="77121" y="60985"/>
                  </a:lnTo>
                  <a:lnTo>
                    <a:pt x="77121" y="60540"/>
                  </a:lnTo>
                  <a:lnTo>
                    <a:pt x="77121" y="59538"/>
                  </a:lnTo>
                  <a:lnTo>
                    <a:pt x="76899" y="58537"/>
                  </a:lnTo>
                  <a:lnTo>
                    <a:pt x="76676" y="57646"/>
                  </a:lnTo>
                  <a:lnTo>
                    <a:pt x="76342" y="56756"/>
                  </a:lnTo>
                  <a:lnTo>
                    <a:pt x="76008" y="55977"/>
                  </a:lnTo>
                  <a:lnTo>
                    <a:pt x="75452" y="55198"/>
                  </a:lnTo>
                  <a:lnTo>
                    <a:pt x="75007" y="54419"/>
                  </a:lnTo>
                  <a:lnTo>
                    <a:pt x="74339" y="53751"/>
                  </a:lnTo>
                  <a:lnTo>
                    <a:pt x="73671" y="53195"/>
                  </a:lnTo>
                  <a:lnTo>
                    <a:pt x="72892" y="52639"/>
                  </a:lnTo>
                  <a:lnTo>
                    <a:pt x="72113" y="52193"/>
                  </a:lnTo>
                  <a:lnTo>
                    <a:pt x="71334" y="51748"/>
                  </a:lnTo>
                  <a:lnTo>
                    <a:pt x="70444" y="51414"/>
                  </a:lnTo>
                  <a:lnTo>
                    <a:pt x="69554" y="51192"/>
                  </a:lnTo>
                  <a:lnTo>
                    <a:pt x="68663" y="51081"/>
                  </a:lnTo>
                  <a:lnTo>
                    <a:pt x="67662" y="50969"/>
                  </a:lnTo>
                  <a:lnTo>
                    <a:pt x="57201" y="50969"/>
                  </a:lnTo>
                  <a:lnTo>
                    <a:pt x="56200" y="51081"/>
                  </a:lnTo>
                  <a:lnTo>
                    <a:pt x="55309" y="51192"/>
                  </a:lnTo>
                  <a:lnTo>
                    <a:pt x="54308" y="51414"/>
                  </a:lnTo>
                  <a:lnTo>
                    <a:pt x="53529" y="51748"/>
                  </a:lnTo>
                  <a:lnTo>
                    <a:pt x="52638" y="52193"/>
                  </a:lnTo>
                  <a:lnTo>
                    <a:pt x="51859" y="52639"/>
                  </a:lnTo>
                  <a:lnTo>
                    <a:pt x="51192" y="53195"/>
                  </a:lnTo>
                  <a:lnTo>
                    <a:pt x="50524" y="53751"/>
                  </a:lnTo>
                  <a:lnTo>
                    <a:pt x="49856" y="54419"/>
                  </a:lnTo>
                  <a:lnTo>
                    <a:pt x="49300" y="55198"/>
                  </a:lnTo>
                  <a:lnTo>
                    <a:pt x="48855" y="55977"/>
                  </a:lnTo>
                  <a:lnTo>
                    <a:pt x="48410" y="56756"/>
                  </a:lnTo>
                  <a:lnTo>
                    <a:pt x="48076" y="57646"/>
                  </a:lnTo>
                  <a:lnTo>
                    <a:pt x="47853" y="58537"/>
                  </a:lnTo>
                  <a:lnTo>
                    <a:pt x="47742" y="59538"/>
                  </a:lnTo>
                  <a:lnTo>
                    <a:pt x="47742" y="60540"/>
                  </a:lnTo>
                  <a:lnTo>
                    <a:pt x="47742" y="60985"/>
                  </a:lnTo>
                  <a:lnTo>
                    <a:pt x="43290" y="60762"/>
                  </a:lnTo>
                  <a:lnTo>
                    <a:pt x="39284" y="60540"/>
                  </a:lnTo>
                  <a:lnTo>
                    <a:pt x="35501" y="60206"/>
                  </a:lnTo>
                  <a:lnTo>
                    <a:pt x="31939" y="59761"/>
                  </a:lnTo>
                  <a:lnTo>
                    <a:pt x="28601" y="59427"/>
                  </a:lnTo>
                  <a:lnTo>
                    <a:pt x="25596" y="58982"/>
                  </a:lnTo>
                  <a:lnTo>
                    <a:pt x="20254" y="57980"/>
                  </a:lnTo>
                  <a:lnTo>
                    <a:pt x="15803" y="56979"/>
                  </a:lnTo>
                  <a:lnTo>
                    <a:pt x="12242" y="56088"/>
                  </a:lnTo>
                  <a:lnTo>
                    <a:pt x="9571" y="55198"/>
                  </a:lnTo>
                  <a:lnTo>
                    <a:pt x="7679" y="54419"/>
                  </a:lnTo>
                  <a:lnTo>
                    <a:pt x="7679" y="36947"/>
                  </a:lnTo>
                  <a:lnTo>
                    <a:pt x="7679" y="35946"/>
                  </a:lnTo>
                  <a:lnTo>
                    <a:pt x="7902" y="34833"/>
                  </a:lnTo>
                  <a:lnTo>
                    <a:pt x="8124" y="33831"/>
                  </a:lnTo>
                  <a:lnTo>
                    <a:pt x="8458" y="32941"/>
                  </a:lnTo>
                  <a:lnTo>
                    <a:pt x="8903" y="32051"/>
                  </a:lnTo>
                  <a:lnTo>
                    <a:pt x="9460" y="31161"/>
                  </a:lnTo>
                  <a:lnTo>
                    <a:pt x="10016" y="30382"/>
                  </a:lnTo>
                  <a:lnTo>
                    <a:pt x="10684" y="29603"/>
                  </a:lnTo>
                  <a:lnTo>
                    <a:pt x="11463" y="28935"/>
                  </a:lnTo>
                  <a:lnTo>
                    <a:pt x="12242" y="28267"/>
                  </a:lnTo>
                  <a:lnTo>
                    <a:pt x="13132" y="27822"/>
                  </a:lnTo>
                  <a:lnTo>
                    <a:pt x="14023" y="27377"/>
                  </a:lnTo>
                  <a:lnTo>
                    <a:pt x="15024" y="27043"/>
                  </a:lnTo>
                  <a:lnTo>
                    <a:pt x="16026" y="26709"/>
                  </a:lnTo>
                  <a:lnTo>
                    <a:pt x="17027" y="26598"/>
                  </a:lnTo>
                  <a:lnTo>
                    <a:pt x="18140" y="26487"/>
                  </a:lnTo>
                  <a:close/>
                  <a:moveTo>
                    <a:pt x="67996" y="58648"/>
                  </a:moveTo>
                  <a:lnTo>
                    <a:pt x="68330" y="58759"/>
                  </a:lnTo>
                  <a:lnTo>
                    <a:pt x="68663" y="58871"/>
                  </a:lnTo>
                  <a:lnTo>
                    <a:pt x="68997" y="59204"/>
                  </a:lnTo>
                  <a:lnTo>
                    <a:pt x="69220" y="59427"/>
                  </a:lnTo>
                  <a:lnTo>
                    <a:pt x="69442" y="59761"/>
                  </a:lnTo>
                  <a:lnTo>
                    <a:pt x="69554" y="60095"/>
                  </a:lnTo>
                  <a:lnTo>
                    <a:pt x="69554" y="60540"/>
                  </a:lnTo>
                  <a:lnTo>
                    <a:pt x="69554" y="69443"/>
                  </a:lnTo>
                  <a:lnTo>
                    <a:pt x="69554" y="69888"/>
                  </a:lnTo>
                  <a:lnTo>
                    <a:pt x="69442" y="70222"/>
                  </a:lnTo>
                  <a:lnTo>
                    <a:pt x="69220" y="70556"/>
                  </a:lnTo>
                  <a:lnTo>
                    <a:pt x="68997" y="70778"/>
                  </a:lnTo>
                  <a:lnTo>
                    <a:pt x="68663" y="71112"/>
                  </a:lnTo>
                  <a:lnTo>
                    <a:pt x="68330" y="71223"/>
                  </a:lnTo>
                  <a:lnTo>
                    <a:pt x="67996" y="71335"/>
                  </a:lnTo>
                  <a:lnTo>
                    <a:pt x="56756" y="71335"/>
                  </a:lnTo>
                  <a:lnTo>
                    <a:pt x="56422" y="71223"/>
                  </a:lnTo>
                  <a:lnTo>
                    <a:pt x="56088" y="71112"/>
                  </a:lnTo>
                  <a:lnTo>
                    <a:pt x="55866" y="70778"/>
                  </a:lnTo>
                  <a:lnTo>
                    <a:pt x="55643" y="70556"/>
                  </a:lnTo>
                  <a:lnTo>
                    <a:pt x="55421" y="70222"/>
                  </a:lnTo>
                  <a:lnTo>
                    <a:pt x="55309" y="69888"/>
                  </a:lnTo>
                  <a:lnTo>
                    <a:pt x="55309" y="69443"/>
                  </a:lnTo>
                  <a:lnTo>
                    <a:pt x="55309" y="60540"/>
                  </a:lnTo>
                  <a:lnTo>
                    <a:pt x="55309" y="60095"/>
                  </a:lnTo>
                  <a:lnTo>
                    <a:pt x="55421" y="59761"/>
                  </a:lnTo>
                  <a:lnTo>
                    <a:pt x="55643" y="59427"/>
                  </a:lnTo>
                  <a:lnTo>
                    <a:pt x="55866" y="59204"/>
                  </a:lnTo>
                  <a:lnTo>
                    <a:pt x="56088" y="58871"/>
                  </a:lnTo>
                  <a:lnTo>
                    <a:pt x="56422" y="58759"/>
                  </a:lnTo>
                  <a:lnTo>
                    <a:pt x="56756" y="58648"/>
                  </a:lnTo>
                  <a:close/>
                  <a:moveTo>
                    <a:pt x="50635" y="1"/>
                  </a:moveTo>
                  <a:lnTo>
                    <a:pt x="49522" y="223"/>
                  </a:lnTo>
                  <a:lnTo>
                    <a:pt x="48521" y="446"/>
                  </a:lnTo>
                  <a:lnTo>
                    <a:pt x="47519" y="891"/>
                  </a:lnTo>
                  <a:lnTo>
                    <a:pt x="46518" y="1336"/>
                  </a:lnTo>
                  <a:lnTo>
                    <a:pt x="45627" y="1893"/>
                  </a:lnTo>
                  <a:lnTo>
                    <a:pt x="44737" y="2449"/>
                  </a:lnTo>
                  <a:lnTo>
                    <a:pt x="43958" y="3228"/>
                  </a:lnTo>
                  <a:lnTo>
                    <a:pt x="43290" y="4007"/>
                  </a:lnTo>
                  <a:lnTo>
                    <a:pt x="42623" y="4897"/>
                  </a:lnTo>
                  <a:lnTo>
                    <a:pt x="42066" y="5788"/>
                  </a:lnTo>
                  <a:lnTo>
                    <a:pt x="41621" y="6678"/>
                  </a:lnTo>
                  <a:lnTo>
                    <a:pt x="41287" y="7679"/>
                  </a:lnTo>
                  <a:lnTo>
                    <a:pt x="40954" y="8792"/>
                  </a:lnTo>
                  <a:lnTo>
                    <a:pt x="40842" y="9905"/>
                  </a:lnTo>
                  <a:lnTo>
                    <a:pt x="40731" y="11018"/>
                  </a:lnTo>
                  <a:lnTo>
                    <a:pt x="40731" y="18919"/>
                  </a:lnTo>
                  <a:lnTo>
                    <a:pt x="18029" y="18919"/>
                  </a:lnTo>
                  <a:lnTo>
                    <a:pt x="16137" y="19030"/>
                  </a:lnTo>
                  <a:lnTo>
                    <a:pt x="14356" y="19364"/>
                  </a:lnTo>
                  <a:lnTo>
                    <a:pt x="12687" y="19809"/>
                  </a:lnTo>
                  <a:lnTo>
                    <a:pt x="11018" y="20366"/>
                  </a:lnTo>
                  <a:lnTo>
                    <a:pt x="9460" y="21145"/>
                  </a:lnTo>
                  <a:lnTo>
                    <a:pt x="7902" y="22035"/>
                  </a:lnTo>
                  <a:lnTo>
                    <a:pt x="6566" y="23037"/>
                  </a:lnTo>
                  <a:lnTo>
                    <a:pt x="5342" y="24261"/>
                  </a:lnTo>
                  <a:lnTo>
                    <a:pt x="4118" y="25485"/>
                  </a:lnTo>
                  <a:lnTo>
                    <a:pt x="3117" y="26932"/>
                  </a:lnTo>
                  <a:lnTo>
                    <a:pt x="2226" y="28378"/>
                  </a:lnTo>
                  <a:lnTo>
                    <a:pt x="1447" y="29936"/>
                  </a:lnTo>
                  <a:lnTo>
                    <a:pt x="891" y="31606"/>
                  </a:lnTo>
                  <a:lnTo>
                    <a:pt x="446" y="33386"/>
                  </a:lnTo>
                  <a:lnTo>
                    <a:pt x="112" y="35167"/>
                  </a:lnTo>
                  <a:lnTo>
                    <a:pt x="1" y="36947"/>
                  </a:lnTo>
                  <a:lnTo>
                    <a:pt x="1" y="56867"/>
                  </a:lnTo>
                  <a:lnTo>
                    <a:pt x="1" y="57313"/>
                  </a:lnTo>
                  <a:lnTo>
                    <a:pt x="1" y="57980"/>
                  </a:lnTo>
                  <a:lnTo>
                    <a:pt x="334" y="58648"/>
                  </a:lnTo>
                  <a:lnTo>
                    <a:pt x="780" y="59204"/>
                  </a:lnTo>
                  <a:lnTo>
                    <a:pt x="1002" y="59538"/>
                  </a:lnTo>
                  <a:lnTo>
                    <a:pt x="1336" y="59761"/>
                  </a:lnTo>
                  <a:lnTo>
                    <a:pt x="1670" y="60095"/>
                  </a:lnTo>
                  <a:lnTo>
                    <a:pt x="2338" y="60429"/>
                  </a:lnTo>
                  <a:lnTo>
                    <a:pt x="4229" y="61319"/>
                  </a:lnTo>
                  <a:lnTo>
                    <a:pt x="7457" y="62543"/>
                  </a:lnTo>
                  <a:lnTo>
                    <a:pt x="9571" y="63211"/>
                  </a:lnTo>
                  <a:lnTo>
                    <a:pt x="12131" y="63990"/>
                  </a:lnTo>
                  <a:lnTo>
                    <a:pt x="15024" y="64657"/>
                  </a:lnTo>
                  <a:lnTo>
                    <a:pt x="18363" y="65436"/>
                  </a:lnTo>
                  <a:lnTo>
                    <a:pt x="22035" y="66104"/>
                  </a:lnTo>
                  <a:lnTo>
                    <a:pt x="26153" y="66772"/>
                  </a:lnTo>
                  <a:lnTo>
                    <a:pt x="30827" y="67328"/>
                  </a:lnTo>
                  <a:lnTo>
                    <a:pt x="35834" y="67885"/>
                  </a:lnTo>
                  <a:lnTo>
                    <a:pt x="41399" y="68219"/>
                  </a:lnTo>
                  <a:lnTo>
                    <a:pt x="47408" y="68552"/>
                  </a:lnTo>
                  <a:lnTo>
                    <a:pt x="47408" y="69443"/>
                  </a:lnTo>
                  <a:lnTo>
                    <a:pt x="47519" y="70444"/>
                  </a:lnTo>
                  <a:lnTo>
                    <a:pt x="47631" y="71446"/>
                  </a:lnTo>
                  <a:lnTo>
                    <a:pt x="47853" y="72336"/>
                  </a:lnTo>
                  <a:lnTo>
                    <a:pt x="48187" y="73226"/>
                  </a:lnTo>
                  <a:lnTo>
                    <a:pt x="48521" y="74005"/>
                  </a:lnTo>
                  <a:lnTo>
                    <a:pt x="49077" y="74784"/>
                  </a:lnTo>
                  <a:lnTo>
                    <a:pt x="49634" y="75563"/>
                  </a:lnTo>
                  <a:lnTo>
                    <a:pt x="50190" y="76231"/>
                  </a:lnTo>
                  <a:lnTo>
                    <a:pt x="50858" y="76787"/>
                  </a:lnTo>
                  <a:lnTo>
                    <a:pt x="51637" y="77344"/>
                  </a:lnTo>
                  <a:lnTo>
                    <a:pt x="52416" y="77789"/>
                  </a:lnTo>
                  <a:lnTo>
                    <a:pt x="53195" y="78234"/>
                  </a:lnTo>
                  <a:lnTo>
                    <a:pt x="54085" y="78568"/>
                  </a:lnTo>
                  <a:lnTo>
                    <a:pt x="54975" y="78791"/>
                  </a:lnTo>
                  <a:lnTo>
                    <a:pt x="55977" y="78902"/>
                  </a:lnTo>
                  <a:lnTo>
                    <a:pt x="56867" y="79013"/>
                  </a:lnTo>
                  <a:lnTo>
                    <a:pt x="67328" y="79013"/>
                  </a:lnTo>
                  <a:lnTo>
                    <a:pt x="68330" y="78902"/>
                  </a:lnTo>
                  <a:lnTo>
                    <a:pt x="69331" y="78791"/>
                  </a:lnTo>
                  <a:lnTo>
                    <a:pt x="70221" y="78568"/>
                  </a:lnTo>
                  <a:lnTo>
                    <a:pt x="71112" y="78234"/>
                  </a:lnTo>
                  <a:lnTo>
                    <a:pt x="71891" y="77789"/>
                  </a:lnTo>
                  <a:lnTo>
                    <a:pt x="72670" y="77344"/>
                  </a:lnTo>
                  <a:lnTo>
                    <a:pt x="73449" y="76787"/>
                  </a:lnTo>
                  <a:lnTo>
                    <a:pt x="74116" y="76231"/>
                  </a:lnTo>
                  <a:lnTo>
                    <a:pt x="74673" y="75563"/>
                  </a:lnTo>
                  <a:lnTo>
                    <a:pt x="75229" y="74784"/>
                  </a:lnTo>
                  <a:lnTo>
                    <a:pt x="75674" y="74005"/>
                  </a:lnTo>
                  <a:lnTo>
                    <a:pt x="76120" y="73226"/>
                  </a:lnTo>
                  <a:lnTo>
                    <a:pt x="76453" y="72336"/>
                  </a:lnTo>
                  <a:lnTo>
                    <a:pt x="76676" y="71446"/>
                  </a:lnTo>
                  <a:lnTo>
                    <a:pt x="76787" y="70444"/>
                  </a:lnTo>
                  <a:lnTo>
                    <a:pt x="76899" y="69443"/>
                  </a:lnTo>
                  <a:lnTo>
                    <a:pt x="76899" y="68552"/>
                  </a:lnTo>
                  <a:lnTo>
                    <a:pt x="82908" y="68219"/>
                  </a:lnTo>
                  <a:lnTo>
                    <a:pt x="88472" y="67885"/>
                  </a:lnTo>
                  <a:lnTo>
                    <a:pt x="93480" y="67328"/>
                  </a:lnTo>
                  <a:lnTo>
                    <a:pt x="98154" y="66772"/>
                  </a:lnTo>
                  <a:lnTo>
                    <a:pt x="102272" y="66104"/>
                  </a:lnTo>
                  <a:lnTo>
                    <a:pt x="106055" y="65436"/>
                  </a:lnTo>
                  <a:lnTo>
                    <a:pt x="109282" y="64657"/>
                  </a:lnTo>
                  <a:lnTo>
                    <a:pt x="112176" y="63990"/>
                  </a:lnTo>
                  <a:lnTo>
                    <a:pt x="114735" y="63211"/>
                  </a:lnTo>
                  <a:lnTo>
                    <a:pt x="116850" y="62543"/>
                  </a:lnTo>
                  <a:lnTo>
                    <a:pt x="118630" y="61875"/>
                  </a:lnTo>
                  <a:lnTo>
                    <a:pt x="120077" y="61319"/>
                  </a:lnTo>
                  <a:lnTo>
                    <a:pt x="121969" y="60429"/>
                  </a:lnTo>
                  <a:lnTo>
                    <a:pt x="122637" y="60095"/>
                  </a:lnTo>
                  <a:lnTo>
                    <a:pt x="122971" y="59761"/>
                  </a:lnTo>
                  <a:lnTo>
                    <a:pt x="123638" y="59204"/>
                  </a:lnTo>
                  <a:lnTo>
                    <a:pt x="123972" y="58648"/>
                  </a:lnTo>
                  <a:lnTo>
                    <a:pt x="124306" y="57980"/>
                  </a:lnTo>
                  <a:lnTo>
                    <a:pt x="124306" y="57313"/>
                  </a:lnTo>
                  <a:lnTo>
                    <a:pt x="124306" y="56867"/>
                  </a:lnTo>
                  <a:lnTo>
                    <a:pt x="124306" y="36947"/>
                  </a:lnTo>
                  <a:lnTo>
                    <a:pt x="124195" y="35167"/>
                  </a:lnTo>
                  <a:lnTo>
                    <a:pt x="123861" y="33386"/>
                  </a:lnTo>
                  <a:lnTo>
                    <a:pt x="123416" y="31606"/>
                  </a:lnTo>
                  <a:lnTo>
                    <a:pt x="122859" y="29936"/>
                  </a:lnTo>
                  <a:lnTo>
                    <a:pt x="122080" y="28378"/>
                  </a:lnTo>
                  <a:lnTo>
                    <a:pt x="121190" y="26932"/>
                  </a:lnTo>
                  <a:lnTo>
                    <a:pt x="120188" y="25485"/>
                  </a:lnTo>
                  <a:lnTo>
                    <a:pt x="118964" y="24261"/>
                  </a:lnTo>
                  <a:lnTo>
                    <a:pt x="117740" y="23037"/>
                  </a:lnTo>
                  <a:lnTo>
                    <a:pt x="116293" y="22035"/>
                  </a:lnTo>
                  <a:lnTo>
                    <a:pt x="114847" y="21145"/>
                  </a:lnTo>
                  <a:lnTo>
                    <a:pt x="113289" y="20366"/>
                  </a:lnTo>
                  <a:lnTo>
                    <a:pt x="111619" y="19698"/>
                  </a:lnTo>
                  <a:lnTo>
                    <a:pt x="109839" y="19253"/>
                  </a:lnTo>
                  <a:lnTo>
                    <a:pt x="108058" y="19030"/>
                  </a:lnTo>
                  <a:lnTo>
                    <a:pt x="106167" y="18919"/>
                  </a:lnTo>
                  <a:lnTo>
                    <a:pt x="83464" y="18919"/>
                  </a:lnTo>
                  <a:lnTo>
                    <a:pt x="83464" y="11018"/>
                  </a:lnTo>
                  <a:lnTo>
                    <a:pt x="83353" y="9905"/>
                  </a:lnTo>
                  <a:lnTo>
                    <a:pt x="83242" y="8904"/>
                  </a:lnTo>
                  <a:lnTo>
                    <a:pt x="83019" y="7791"/>
                  </a:lnTo>
                  <a:lnTo>
                    <a:pt x="82685" y="6900"/>
                  </a:lnTo>
                  <a:lnTo>
                    <a:pt x="82240" y="5899"/>
                  </a:lnTo>
                  <a:lnTo>
                    <a:pt x="81684" y="5009"/>
                  </a:lnTo>
                  <a:lnTo>
                    <a:pt x="81127" y="4230"/>
                  </a:lnTo>
                  <a:lnTo>
                    <a:pt x="80460" y="3451"/>
                  </a:lnTo>
                  <a:lnTo>
                    <a:pt x="79681" y="2672"/>
                  </a:lnTo>
                  <a:lnTo>
                    <a:pt x="78902" y="2115"/>
                  </a:lnTo>
                  <a:lnTo>
                    <a:pt x="78011" y="1447"/>
                  </a:lnTo>
                  <a:lnTo>
                    <a:pt x="77121" y="1002"/>
                  </a:lnTo>
                  <a:lnTo>
                    <a:pt x="76120" y="557"/>
                  </a:lnTo>
                  <a:lnTo>
                    <a:pt x="75118" y="335"/>
                  </a:lnTo>
                  <a:lnTo>
                    <a:pt x="74116" y="112"/>
                  </a:lnTo>
                  <a:lnTo>
                    <a:pt x="73004" y="1"/>
                  </a:lnTo>
                  <a:close/>
                </a:path>
              </a:pathLst>
            </a:custGeom>
            <a:solidFill>
              <a:srgbClr val="959CA5"/>
            </a:solidFill>
            <a:ln>
              <a:noFill/>
            </a:ln>
          </p:spPr>
          <p:txBody>
            <a:bodyPr spcFirstLastPara="1" wrap="square" lIns="121900" tIns="121900" rIns="121900" bIns="121900" anchor="ctr" anchorCtr="0">
              <a:noAutofit/>
            </a:bodyPr>
            <a:lstStyle/>
            <a:p>
              <a:endParaRPr sz="2400"/>
            </a:p>
          </p:txBody>
        </p:sp>
      </p:grpSp>
      <p:sp>
        <p:nvSpPr>
          <p:cNvPr id="578" name="Google Shape;578;p85"/>
          <p:cNvSpPr txBox="1"/>
          <p:nvPr/>
        </p:nvSpPr>
        <p:spPr>
          <a:xfrm>
            <a:off x="1671635" y="6082060"/>
            <a:ext cx="2250400" cy="364000"/>
          </a:xfrm>
          <a:prstGeom prst="rect">
            <a:avLst/>
          </a:prstGeom>
          <a:noFill/>
          <a:ln>
            <a:noFill/>
          </a:ln>
        </p:spPr>
        <p:txBody>
          <a:bodyPr spcFirstLastPara="1" wrap="square" lIns="121900" tIns="121900" rIns="121900" bIns="121900" anchor="t" anchorCtr="0">
            <a:noAutofit/>
          </a:bodyPr>
          <a:lstStyle/>
          <a:p>
            <a:pPr algn="ctr"/>
            <a:r>
              <a:rPr lang="en" sz="1200">
                <a:solidFill>
                  <a:srgbClr val="5D34AF"/>
                </a:solidFill>
                <a:latin typeface="Google Sans Text"/>
                <a:ea typeface="Google Sans Text"/>
                <a:cs typeface="Google Sans Text"/>
                <a:sym typeface="Google Sans Text"/>
              </a:rPr>
              <a:t>Content</a:t>
            </a:r>
            <a:endParaRPr sz="1200">
              <a:solidFill>
                <a:srgbClr val="5D34AF"/>
              </a:solidFill>
              <a:latin typeface="Google Sans Text"/>
              <a:ea typeface="Google Sans Text"/>
              <a:cs typeface="Google Sans Text"/>
              <a:sym typeface="Google Sans Text"/>
            </a:endParaRPr>
          </a:p>
          <a:p>
            <a:pPr algn="ctr"/>
            <a:r>
              <a:rPr lang="en" sz="1200">
                <a:solidFill>
                  <a:srgbClr val="5D34AF"/>
                </a:solidFill>
                <a:latin typeface="Google Sans Text"/>
                <a:ea typeface="Google Sans Text"/>
                <a:cs typeface="Google Sans Text"/>
                <a:sym typeface="Google Sans Text"/>
              </a:rPr>
              <a:t>marketing</a:t>
            </a:r>
            <a:endParaRPr sz="1200">
              <a:solidFill>
                <a:srgbClr val="5D34AF"/>
              </a:solidFill>
              <a:latin typeface="Google Sans Text"/>
              <a:ea typeface="Google Sans Text"/>
              <a:cs typeface="Google Sans Text"/>
              <a:sym typeface="Google Sans Text"/>
            </a:endParaRPr>
          </a:p>
        </p:txBody>
      </p:sp>
      <p:sp>
        <p:nvSpPr>
          <p:cNvPr id="579" name="Google Shape;579;p85"/>
          <p:cNvSpPr/>
          <p:nvPr/>
        </p:nvSpPr>
        <p:spPr>
          <a:xfrm>
            <a:off x="0" y="924600"/>
            <a:ext cx="89600" cy="5008800"/>
          </a:xfrm>
          <a:prstGeom prst="rect">
            <a:avLst/>
          </a:prstGeom>
          <a:solidFill>
            <a:srgbClr val="5D34AF"/>
          </a:solidFill>
          <a:ln>
            <a:noFill/>
          </a:ln>
        </p:spPr>
        <p:txBody>
          <a:bodyPr spcFirstLastPara="1" wrap="square" lIns="121900" tIns="121900" rIns="121900" bIns="121900" anchor="ctr" anchorCtr="0">
            <a:noAutofit/>
          </a:bodyPr>
          <a:lstStyle/>
          <a:p>
            <a:endParaRPr sz="24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583"/>
        <p:cNvGrpSpPr/>
        <p:nvPr/>
      </p:nvGrpSpPr>
      <p:grpSpPr>
        <a:xfrm>
          <a:off x="0" y="0"/>
          <a:ext cx="0" cy="0"/>
          <a:chOff x="0" y="0"/>
          <a:chExt cx="0" cy="0"/>
        </a:xfrm>
      </p:grpSpPr>
      <p:sp>
        <p:nvSpPr>
          <p:cNvPr id="584" name="Google Shape;584;p86"/>
          <p:cNvSpPr/>
          <p:nvPr/>
        </p:nvSpPr>
        <p:spPr>
          <a:xfrm>
            <a:off x="7153267" y="1493717"/>
            <a:ext cx="5662000" cy="2706000"/>
          </a:xfrm>
          <a:prstGeom prst="roundRect">
            <a:avLst>
              <a:gd name="adj" fmla="val 16667"/>
            </a:avLst>
          </a:prstGeom>
          <a:noFill/>
          <a:ln w="9525" cap="flat" cmpd="sng">
            <a:solidFill>
              <a:srgbClr val="4285F4"/>
            </a:solidFill>
            <a:prstDash val="solid"/>
            <a:round/>
            <a:headEnd type="none" w="sm" len="sm"/>
            <a:tailEnd type="none" w="sm" len="sm"/>
          </a:ln>
        </p:spPr>
        <p:txBody>
          <a:bodyPr spcFirstLastPara="1" wrap="square" lIns="121900" tIns="121900" rIns="121900" bIns="121900" anchor="ctr" anchorCtr="0">
            <a:noAutofit/>
          </a:bodyPr>
          <a:lstStyle/>
          <a:p>
            <a:endParaRPr sz="2400"/>
          </a:p>
        </p:txBody>
      </p:sp>
      <p:sp>
        <p:nvSpPr>
          <p:cNvPr id="585" name="Google Shape;585;p86"/>
          <p:cNvSpPr txBox="1"/>
          <p:nvPr/>
        </p:nvSpPr>
        <p:spPr>
          <a:xfrm>
            <a:off x="380000" y="1493717"/>
            <a:ext cx="6057600" cy="2706000"/>
          </a:xfrm>
          <a:prstGeom prst="rect">
            <a:avLst/>
          </a:prstGeom>
          <a:noFill/>
          <a:ln>
            <a:noFill/>
          </a:ln>
        </p:spPr>
        <p:txBody>
          <a:bodyPr spcFirstLastPara="1" wrap="square" lIns="122433" tIns="122433" rIns="122433" bIns="122433" anchor="t" anchorCtr="0">
            <a:noAutofit/>
          </a:bodyPr>
          <a:lstStyle/>
          <a:p>
            <a:r>
              <a:rPr lang="en" sz="1733">
                <a:latin typeface="Google Sans Text"/>
                <a:ea typeface="Google Sans Text"/>
                <a:cs typeface="Google Sans Text"/>
                <a:sym typeface="Google Sans Text"/>
              </a:rPr>
              <a:t>Certificate graduates understand concepts core to all </a:t>
            </a:r>
            <a:br>
              <a:rPr lang="en" sz="1733">
                <a:latin typeface="Google Sans Text"/>
                <a:ea typeface="Google Sans Text"/>
                <a:cs typeface="Google Sans Text"/>
                <a:sym typeface="Google Sans Text"/>
              </a:rPr>
            </a:br>
            <a:r>
              <a:rPr lang="en" sz="1733">
                <a:latin typeface="Google Sans Text"/>
                <a:ea typeface="Google Sans Text"/>
                <a:cs typeface="Google Sans Text"/>
                <a:sym typeface="Google Sans Text"/>
              </a:rPr>
              <a:t>IT support jobs, and know how to assemble a computer, write effective support documentation, route paths and subnets, manage device software, and more. </a:t>
            </a:r>
            <a:endParaRPr sz="1733">
              <a:latin typeface="Google Sans Text"/>
              <a:ea typeface="Google Sans Text"/>
              <a:cs typeface="Google Sans Text"/>
              <a:sym typeface="Google Sans Text"/>
            </a:endParaRPr>
          </a:p>
          <a:p>
            <a:endParaRPr sz="1733">
              <a:latin typeface="Google Sans Text"/>
              <a:ea typeface="Google Sans Text"/>
              <a:cs typeface="Google Sans Text"/>
              <a:sym typeface="Google Sans Text"/>
            </a:endParaRPr>
          </a:p>
          <a:p>
            <a:r>
              <a:rPr lang="en" sz="1733">
                <a:latin typeface="Google Sans Text"/>
                <a:ea typeface="Google Sans Text"/>
                <a:cs typeface="Google Sans Text"/>
                <a:sym typeface="Google Sans Text"/>
              </a:rPr>
              <a:t>Graduates also dive into working with Linux, Cloud Computing and Command-Line Interfaces. </a:t>
            </a:r>
            <a:endParaRPr sz="1733">
              <a:solidFill>
                <a:srgbClr val="4285F4"/>
              </a:solidFill>
              <a:latin typeface="Google Sans Text"/>
              <a:ea typeface="Google Sans Text"/>
              <a:cs typeface="Google Sans Text"/>
              <a:sym typeface="Google Sans Text"/>
            </a:endParaRPr>
          </a:p>
        </p:txBody>
      </p:sp>
      <p:sp>
        <p:nvSpPr>
          <p:cNvPr id="586" name="Google Shape;586;p86"/>
          <p:cNvSpPr txBox="1"/>
          <p:nvPr/>
        </p:nvSpPr>
        <p:spPr>
          <a:xfrm>
            <a:off x="7494533" y="1551151"/>
            <a:ext cx="4542000" cy="2337266"/>
          </a:xfrm>
          <a:prstGeom prst="rect">
            <a:avLst/>
          </a:prstGeom>
          <a:noFill/>
          <a:ln>
            <a:noFill/>
          </a:ln>
        </p:spPr>
        <p:txBody>
          <a:bodyPr spcFirstLastPara="1" wrap="square" lIns="121900" tIns="121900" rIns="121900" bIns="121900" anchor="t" anchorCtr="0">
            <a:spAutoFit/>
          </a:bodyPr>
          <a:lstStyle/>
          <a:p>
            <a:r>
              <a:rPr lang="en" sz="1733">
                <a:solidFill>
                  <a:srgbClr val="4285F4"/>
                </a:solidFill>
                <a:latin typeface="Google Sans Text Medium"/>
                <a:ea typeface="Google Sans Text Medium"/>
                <a:cs typeface="Google Sans Text Medium"/>
                <a:sym typeface="Google Sans Text Medium"/>
              </a:rPr>
              <a:t>Qualified for roles such as:</a:t>
            </a:r>
            <a:endParaRPr sz="1733">
              <a:solidFill>
                <a:srgbClr val="4285F4"/>
              </a:solidFill>
              <a:latin typeface="Google Sans Text Medium"/>
              <a:ea typeface="Google Sans Text Medium"/>
              <a:cs typeface="Google Sans Text Medium"/>
              <a:sym typeface="Google Sans Text Medium"/>
            </a:endParaRPr>
          </a:p>
          <a:p>
            <a:endParaRPr sz="1733" b="1">
              <a:latin typeface="Google Sans Text"/>
              <a:ea typeface="Google Sans Text"/>
              <a:cs typeface="Google Sans Text"/>
              <a:sym typeface="Google Sans Text"/>
            </a:endParaRPr>
          </a:p>
          <a:p>
            <a:pPr marL="609585" indent="-397923">
              <a:lnSpc>
                <a:spcPct val="115000"/>
              </a:lnSpc>
              <a:buClr>
                <a:srgbClr val="000000"/>
              </a:buClr>
              <a:buSzPts val="1100"/>
              <a:buFont typeface="Google Sans Text"/>
              <a:buChar char="●"/>
            </a:pPr>
            <a:r>
              <a:rPr lang="en" sz="1467">
                <a:latin typeface="Google Sans Text"/>
                <a:ea typeface="Google Sans Text"/>
                <a:cs typeface="Google Sans Text"/>
                <a:sym typeface="Google Sans Text"/>
              </a:rPr>
              <a:t>Database administrator</a:t>
            </a:r>
            <a:endParaRPr sz="1467">
              <a:latin typeface="Google Sans Text"/>
              <a:ea typeface="Google Sans Text"/>
              <a:cs typeface="Google Sans Text"/>
              <a:sym typeface="Google Sans Text"/>
            </a:endParaRPr>
          </a:p>
          <a:p>
            <a:pPr marL="609585" indent="-397923">
              <a:lnSpc>
                <a:spcPct val="115000"/>
              </a:lnSpc>
              <a:buClr>
                <a:srgbClr val="000000"/>
              </a:buClr>
              <a:buSzPts val="1100"/>
              <a:buFont typeface="Google Sans Text"/>
              <a:buChar char="●"/>
            </a:pPr>
            <a:r>
              <a:rPr lang="en" sz="1467">
                <a:latin typeface="Google Sans Text"/>
                <a:ea typeface="Google Sans Text"/>
                <a:cs typeface="Google Sans Text"/>
                <a:sym typeface="Google Sans Text"/>
              </a:rPr>
              <a:t>IT support specialist</a:t>
            </a:r>
            <a:endParaRPr sz="1467">
              <a:latin typeface="Google Sans Text"/>
              <a:ea typeface="Google Sans Text"/>
              <a:cs typeface="Google Sans Text"/>
              <a:sym typeface="Google Sans Text"/>
            </a:endParaRPr>
          </a:p>
          <a:p>
            <a:pPr marL="609585" indent="-397923">
              <a:lnSpc>
                <a:spcPct val="115000"/>
              </a:lnSpc>
              <a:buClr>
                <a:srgbClr val="000000"/>
              </a:buClr>
              <a:buSzPts val="1100"/>
              <a:buFont typeface="Google Sans Text"/>
              <a:buChar char="●"/>
            </a:pPr>
            <a:r>
              <a:rPr lang="en" sz="1467">
                <a:latin typeface="Google Sans Text"/>
                <a:ea typeface="Google Sans Text"/>
                <a:cs typeface="Google Sans Text"/>
                <a:sym typeface="Google Sans Text"/>
              </a:rPr>
              <a:t>Help desk technician</a:t>
            </a:r>
            <a:endParaRPr sz="1467">
              <a:latin typeface="Google Sans Text"/>
              <a:ea typeface="Google Sans Text"/>
              <a:cs typeface="Google Sans Text"/>
              <a:sym typeface="Google Sans Text"/>
            </a:endParaRPr>
          </a:p>
          <a:p>
            <a:pPr marL="609585" indent="-397923">
              <a:lnSpc>
                <a:spcPct val="115000"/>
              </a:lnSpc>
              <a:buClr>
                <a:srgbClr val="000000"/>
              </a:buClr>
              <a:buSzPts val="1100"/>
              <a:buFont typeface="Google Sans Text"/>
              <a:buChar char="●"/>
            </a:pPr>
            <a:r>
              <a:rPr lang="en" sz="1467">
                <a:latin typeface="Google Sans Text"/>
                <a:ea typeface="Google Sans Text"/>
                <a:cs typeface="Google Sans Text"/>
                <a:sym typeface="Google Sans Text"/>
              </a:rPr>
              <a:t>Systems analyst</a:t>
            </a:r>
            <a:endParaRPr sz="1467">
              <a:latin typeface="Google Sans Text"/>
              <a:ea typeface="Google Sans Text"/>
              <a:cs typeface="Google Sans Text"/>
              <a:sym typeface="Google Sans Text"/>
            </a:endParaRPr>
          </a:p>
          <a:p>
            <a:pPr marL="609585" indent="-397923">
              <a:lnSpc>
                <a:spcPct val="115000"/>
              </a:lnSpc>
              <a:buClr>
                <a:srgbClr val="000000"/>
              </a:buClr>
              <a:buSzPts val="1100"/>
              <a:buFont typeface="Google Sans Text"/>
              <a:buChar char="●"/>
            </a:pPr>
            <a:r>
              <a:rPr lang="en" sz="1467">
                <a:latin typeface="Google Sans Text"/>
                <a:ea typeface="Google Sans Text"/>
                <a:cs typeface="Google Sans Text"/>
                <a:sym typeface="Google Sans Text"/>
              </a:rPr>
              <a:t>IT technician</a:t>
            </a:r>
            <a:endParaRPr sz="1467">
              <a:latin typeface="Google Sans Text"/>
              <a:ea typeface="Google Sans Text"/>
              <a:cs typeface="Google Sans Text"/>
              <a:sym typeface="Google Sans Text"/>
            </a:endParaRPr>
          </a:p>
          <a:p>
            <a:pPr marL="609585" indent="-397923">
              <a:lnSpc>
                <a:spcPct val="115000"/>
              </a:lnSpc>
              <a:buClr>
                <a:srgbClr val="000000"/>
              </a:buClr>
              <a:buSzPts val="1100"/>
              <a:buFont typeface="Google Sans Text"/>
              <a:buChar char="●"/>
            </a:pPr>
            <a:r>
              <a:rPr lang="en" sz="1467">
                <a:latin typeface="Google Sans Text"/>
                <a:ea typeface="Google Sans Text"/>
                <a:cs typeface="Google Sans Text"/>
                <a:sym typeface="Google Sans Text"/>
              </a:rPr>
              <a:t>Systems analyst</a:t>
            </a:r>
            <a:endParaRPr sz="1467">
              <a:latin typeface="Google Sans Text"/>
              <a:ea typeface="Google Sans Text"/>
              <a:cs typeface="Google Sans Text"/>
              <a:sym typeface="Google Sans Text"/>
            </a:endParaRPr>
          </a:p>
        </p:txBody>
      </p:sp>
      <p:pic>
        <p:nvPicPr>
          <p:cNvPr id="587" name="Google Shape;587;p86"/>
          <p:cNvPicPr preferRelativeResize="0"/>
          <p:nvPr/>
        </p:nvPicPr>
        <p:blipFill rotWithShape="1">
          <a:blip r:embed="rId3">
            <a:alphaModFix/>
          </a:blip>
          <a:srcRect l="-14283" t="-14985" r="-7075" b="-12662"/>
          <a:stretch/>
        </p:blipFill>
        <p:spPr>
          <a:xfrm>
            <a:off x="802841" y="5105385"/>
            <a:ext cx="655859" cy="623167"/>
          </a:xfrm>
          <a:prstGeom prst="rect">
            <a:avLst/>
          </a:prstGeom>
          <a:noFill/>
          <a:ln>
            <a:noFill/>
          </a:ln>
        </p:spPr>
      </p:pic>
      <p:sp>
        <p:nvSpPr>
          <p:cNvPr id="588" name="Google Shape;588;p86"/>
          <p:cNvSpPr txBox="1"/>
          <p:nvPr/>
        </p:nvSpPr>
        <p:spPr>
          <a:xfrm>
            <a:off x="244367" y="5751367"/>
            <a:ext cx="1772800" cy="344800"/>
          </a:xfrm>
          <a:prstGeom prst="rect">
            <a:avLst/>
          </a:prstGeom>
          <a:noFill/>
          <a:ln>
            <a:noFill/>
          </a:ln>
        </p:spPr>
        <p:txBody>
          <a:bodyPr spcFirstLastPara="1" wrap="square" lIns="121900" tIns="121900" rIns="121900" bIns="121900" anchor="t" anchorCtr="0">
            <a:noAutofit/>
          </a:bodyPr>
          <a:lstStyle/>
          <a:p>
            <a:pPr algn="ctr"/>
            <a:r>
              <a:rPr lang="en" sz="1200">
                <a:solidFill>
                  <a:srgbClr val="4285F4"/>
                </a:solidFill>
                <a:latin typeface="Google Sans Text"/>
                <a:ea typeface="Google Sans Text"/>
                <a:cs typeface="Google Sans Text"/>
                <a:sym typeface="Google Sans Text"/>
              </a:rPr>
              <a:t>Troubleshooting</a:t>
            </a:r>
            <a:endParaRPr sz="1200">
              <a:solidFill>
                <a:srgbClr val="4285F4"/>
              </a:solidFill>
              <a:latin typeface="Google Sans Text"/>
              <a:ea typeface="Google Sans Text"/>
              <a:cs typeface="Google Sans Text"/>
              <a:sym typeface="Google Sans Text"/>
            </a:endParaRPr>
          </a:p>
        </p:txBody>
      </p:sp>
      <p:sp>
        <p:nvSpPr>
          <p:cNvPr id="589" name="Google Shape;589;p86"/>
          <p:cNvSpPr txBox="1"/>
          <p:nvPr/>
        </p:nvSpPr>
        <p:spPr>
          <a:xfrm>
            <a:off x="1917017" y="5767451"/>
            <a:ext cx="2104000" cy="344800"/>
          </a:xfrm>
          <a:prstGeom prst="rect">
            <a:avLst/>
          </a:prstGeom>
          <a:noFill/>
          <a:ln>
            <a:noFill/>
          </a:ln>
        </p:spPr>
        <p:txBody>
          <a:bodyPr spcFirstLastPara="1" wrap="square" lIns="121900" tIns="121900" rIns="121900" bIns="121900" anchor="t" anchorCtr="0">
            <a:noAutofit/>
          </a:bodyPr>
          <a:lstStyle/>
          <a:p>
            <a:pPr algn="ctr"/>
            <a:r>
              <a:rPr lang="en" sz="1200">
                <a:solidFill>
                  <a:srgbClr val="4285F4"/>
                </a:solidFill>
                <a:latin typeface="Google Sans Text"/>
                <a:ea typeface="Google Sans Text"/>
                <a:cs typeface="Google Sans Text"/>
                <a:sym typeface="Google Sans Text"/>
              </a:rPr>
              <a:t>Customer support</a:t>
            </a:r>
            <a:endParaRPr sz="1200">
              <a:solidFill>
                <a:srgbClr val="4285F4"/>
              </a:solidFill>
              <a:latin typeface="Google Sans Text"/>
              <a:ea typeface="Google Sans Text"/>
              <a:cs typeface="Google Sans Text"/>
              <a:sym typeface="Google Sans Text"/>
            </a:endParaRPr>
          </a:p>
        </p:txBody>
      </p:sp>
      <p:pic>
        <p:nvPicPr>
          <p:cNvPr id="590" name="Google Shape;590;p86"/>
          <p:cNvPicPr preferRelativeResize="0"/>
          <p:nvPr/>
        </p:nvPicPr>
        <p:blipFill rotWithShape="1">
          <a:blip r:embed="rId4">
            <a:alphaModFix/>
          </a:blip>
          <a:srcRect t="2380" b="-2380"/>
          <a:stretch/>
        </p:blipFill>
        <p:spPr>
          <a:xfrm>
            <a:off x="2718685" y="5129603"/>
            <a:ext cx="557833" cy="574731"/>
          </a:xfrm>
          <a:prstGeom prst="rect">
            <a:avLst/>
          </a:prstGeom>
          <a:noFill/>
          <a:ln>
            <a:noFill/>
          </a:ln>
        </p:spPr>
      </p:pic>
      <p:sp>
        <p:nvSpPr>
          <p:cNvPr id="591" name="Google Shape;591;p86"/>
          <p:cNvSpPr txBox="1"/>
          <p:nvPr/>
        </p:nvSpPr>
        <p:spPr>
          <a:xfrm>
            <a:off x="3717684" y="5767433"/>
            <a:ext cx="1772800" cy="344800"/>
          </a:xfrm>
          <a:prstGeom prst="rect">
            <a:avLst/>
          </a:prstGeom>
          <a:noFill/>
          <a:ln>
            <a:noFill/>
          </a:ln>
        </p:spPr>
        <p:txBody>
          <a:bodyPr spcFirstLastPara="1" wrap="square" lIns="121900" tIns="121900" rIns="121900" bIns="121900" anchor="t" anchorCtr="0">
            <a:noAutofit/>
          </a:bodyPr>
          <a:lstStyle/>
          <a:p>
            <a:pPr algn="ctr"/>
            <a:r>
              <a:rPr lang="en" sz="1200">
                <a:solidFill>
                  <a:srgbClr val="4285F4"/>
                </a:solidFill>
                <a:latin typeface="Google Sans Text"/>
                <a:ea typeface="Google Sans Text"/>
                <a:cs typeface="Google Sans Text"/>
                <a:sym typeface="Google Sans Text"/>
              </a:rPr>
              <a:t>Networking</a:t>
            </a:r>
            <a:endParaRPr sz="1200">
              <a:solidFill>
                <a:srgbClr val="4285F4"/>
              </a:solidFill>
              <a:latin typeface="Google Sans Text"/>
              <a:ea typeface="Google Sans Text"/>
              <a:cs typeface="Google Sans Text"/>
              <a:sym typeface="Google Sans Text"/>
            </a:endParaRPr>
          </a:p>
        </p:txBody>
      </p:sp>
      <p:pic>
        <p:nvPicPr>
          <p:cNvPr id="592" name="Google Shape;592;p86"/>
          <p:cNvPicPr preferRelativeResize="0"/>
          <p:nvPr/>
        </p:nvPicPr>
        <p:blipFill rotWithShape="1">
          <a:blip r:embed="rId5">
            <a:alphaModFix/>
          </a:blip>
          <a:srcRect t="-4345" b="-7361"/>
          <a:stretch/>
        </p:blipFill>
        <p:spPr>
          <a:xfrm>
            <a:off x="4356868" y="5105385"/>
            <a:ext cx="557833" cy="623167"/>
          </a:xfrm>
          <a:prstGeom prst="rect">
            <a:avLst/>
          </a:prstGeom>
          <a:noFill/>
          <a:ln>
            <a:noFill/>
          </a:ln>
        </p:spPr>
      </p:pic>
      <p:pic>
        <p:nvPicPr>
          <p:cNvPr id="593" name="Google Shape;593;p86"/>
          <p:cNvPicPr preferRelativeResize="0"/>
          <p:nvPr/>
        </p:nvPicPr>
        <p:blipFill rotWithShape="1">
          <a:blip r:embed="rId6">
            <a:alphaModFix/>
          </a:blip>
          <a:srcRect l="-5019" t="-6763" b="-15981"/>
          <a:stretch/>
        </p:blipFill>
        <p:spPr>
          <a:xfrm>
            <a:off x="6091000" y="5093041"/>
            <a:ext cx="655867" cy="721459"/>
          </a:xfrm>
          <a:prstGeom prst="rect">
            <a:avLst/>
          </a:prstGeom>
          <a:noFill/>
          <a:ln>
            <a:noFill/>
          </a:ln>
        </p:spPr>
      </p:pic>
      <p:sp>
        <p:nvSpPr>
          <p:cNvPr id="594" name="Google Shape;594;p86"/>
          <p:cNvSpPr txBox="1"/>
          <p:nvPr/>
        </p:nvSpPr>
        <p:spPr>
          <a:xfrm>
            <a:off x="5480533" y="5763851"/>
            <a:ext cx="1876800" cy="344800"/>
          </a:xfrm>
          <a:prstGeom prst="rect">
            <a:avLst/>
          </a:prstGeom>
          <a:noFill/>
          <a:ln>
            <a:noFill/>
          </a:ln>
        </p:spPr>
        <p:txBody>
          <a:bodyPr spcFirstLastPara="1" wrap="square" lIns="121900" tIns="121900" rIns="121900" bIns="121900" anchor="t" anchorCtr="0">
            <a:noAutofit/>
          </a:bodyPr>
          <a:lstStyle/>
          <a:p>
            <a:pPr algn="ctr"/>
            <a:r>
              <a:rPr lang="en" sz="1200">
                <a:solidFill>
                  <a:srgbClr val="4285F4"/>
                </a:solidFill>
                <a:latin typeface="Google Sans Text"/>
                <a:ea typeface="Google Sans Text"/>
                <a:cs typeface="Google Sans Text"/>
                <a:sym typeface="Google Sans Text"/>
              </a:rPr>
              <a:t>System administration</a:t>
            </a:r>
            <a:endParaRPr sz="1200">
              <a:solidFill>
                <a:srgbClr val="4285F4"/>
              </a:solidFill>
              <a:latin typeface="Google Sans Text"/>
              <a:ea typeface="Google Sans Text"/>
              <a:cs typeface="Google Sans Text"/>
              <a:sym typeface="Google Sans Text"/>
            </a:endParaRPr>
          </a:p>
        </p:txBody>
      </p:sp>
      <p:sp>
        <p:nvSpPr>
          <p:cNvPr id="595" name="Google Shape;595;p86"/>
          <p:cNvSpPr txBox="1"/>
          <p:nvPr/>
        </p:nvSpPr>
        <p:spPr>
          <a:xfrm>
            <a:off x="8985551" y="5763851"/>
            <a:ext cx="1772800" cy="344800"/>
          </a:xfrm>
          <a:prstGeom prst="rect">
            <a:avLst/>
          </a:prstGeom>
          <a:noFill/>
          <a:ln>
            <a:noFill/>
          </a:ln>
        </p:spPr>
        <p:txBody>
          <a:bodyPr spcFirstLastPara="1" wrap="square" lIns="121900" tIns="121900" rIns="121900" bIns="121900" anchor="t" anchorCtr="0">
            <a:noAutofit/>
          </a:bodyPr>
          <a:lstStyle/>
          <a:p>
            <a:pPr algn="ctr"/>
            <a:r>
              <a:rPr lang="en" sz="1200">
                <a:solidFill>
                  <a:srgbClr val="4285F4"/>
                </a:solidFill>
                <a:latin typeface="Google Sans Text"/>
                <a:ea typeface="Google Sans Text"/>
                <a:cs typeface="Google Sans Text"/>
                <a:sym typeface="Google Sans Text"/>
              </a:rPr>
              <a:t>Security</a:t>
            </a:r>
            <a:endParaRPr sz="1200">
              <a:solidFill>
                <a:srgbClr val="4285F4"/>
              </a:solidFill>
              <a:latin typeface="Google Sans Text"/>
              <a:ea typeface="Google Sans Text"/>
              <a:cs typeface="Google Sans Text"/>
              <a:sym typeface="Google Sans Text"/>
            </a:endParaRPr>
          </a:p>
        </p:txBody>
      </p:sp>
      <p:pic>
        <p:nvPicPr>
          <p:cNvPr id="596" name="Google Shape;596;p86"/>
          <p:cNvPicPr preferRelativeResize="0"/>
          <p:nvPr/>
        </p:nvPicPr>
        <p:blipFill rotWithShape="1">
          <a:blip r:embed="rId7">
            <a:alphaModFix/>
          </a:blip>
          <a:srcRect l="-7563" t="-7962" r="-16015" b="-7431"/>
          <a:stretch/>
        </p:blipFill>
        <p:spPr>
          <a:xfrm>
            <a:off x="9593034" y="5165417"/>
            <a:ext cx="557833" cy="576715"/>
          </a:xfrm>
          <a:prstGeom prst="rect">
            <a:avLst/>
          </a:prstGeom>
          <a:noFill/>
          <a:ln>
            <a:noFill/>
          </a:ln>
        </p:spPr>
      </p:pic>
      <p:sp>
        <p:nvSpPr>
          <p:cNvPr id="597" name="Google Shape;597;p86"/>
          <p:cNvSpPr txBox="1"/>
          <p:nvPr/>
        </p:nvSpPr>
        <p:spPr>
          <a:xfrm>
            <a:off x="7347367" y="5763851"/>
            <a:ext cx="1772800" cy="344800"/>
          </a:xfrm>
          <a:prstGeom prst="rect">
            <a:avLst/>
          </a:prstGeom>
          <a:noFill/>
          <a:ln>
            <a:noFill/>
          </a:ln>
        </p:spPr>
        <p:txBody>
          <a:bodyPr spcFirstLastPara="1" wrap="square" lIns="121900" tIns="121900" rIns="121900" bIns="121900" anchor="t" anchorCtr="0">
            <a:noAutofit/>
          </a:bodyPr>
          <a:lstStyle/>
          <a:p>
            <a:pPr algn="ctr"/>
            <a:r>
              <a:rPr lang="en" sz="1200">
                <a:solidFill>
                  <a:srgbClr val="4285F4"/>
                </a:solidFill>
                <a:latin typeface="Google Sans Text"/>
                <a:ea typeface="Google Sans Text"/>
                <a:cs typeface="Google Sans Text"/>
                <a:sym typeface="Google Sans Text"/>
              </a:rPr>
              <a:t>Operating systems</a:t>
            </a:r>
            <a:endParaRPr sz="1200">
              <a:solidFill>
                <a:srgbClr val="4285F4"/>
              </a:solidFill>
              <a:latin typeface="Google Sans Text"/>
              <a:ea typeface="Google Sans Text"/>
              <a:cs typeface="Google Sans Text"/>
              <a:sym typeface="Google Sans Text"/>
            </a:endParaRPr>
          </a:p>
        </p:txBody>
      </p:sp>
      <p:pic>
        <p:nvPicPr>
          <p:cNvPr id="598" name="Google Shape;598;p86"/>
          <p:cNvPicPr preferRelativeResize="0"/>
          <p:nvPr/>
        </p:nvPicPr>
        <p:blipFill rotWithShape="1">
          <a:blip r:embed="rId8">
            <a:alphaModFix/>
          </a:blip>
          <a:srcRect l="-11685" t="-17117" r="-19755" b="-14253"/>
          <a:stretch/>
        </p:blipFill>
        <p:spPr>
          <a:xfrm>
            <a:off x="7860792" y="5093052"/>
            <a:ext cx="745957" cy="721467"/>
          </a:xfrm>
          <a:prstGeom prst="rect">
            <a:avLst/>
          </a:prstGeom>
          <a:noFill/>
          <a:ln>
            <a:noFill/>
          </a:ln>
        </p:spPr>
      </p:pic>
      <p:sp>
        <p:nvSpPr>
          <p:cNvPr id="599" name="Google Shape;599;p86"/>
          <p:cNvSpPr txBox="1"/>
          <p:nvPr/>
        </p:nvSpPr>
        <p:spPr>
          <a:xfrm>
            <a:off x="364733" y="4476600"/>
            <a:ext cx="4000000" cy="512857"/>
          </a:xfrm>
          <a:prstGeom prst="rect">
            <a:avLst/>
          </a:prstGeom>
          <a:noFill/>
          <a:ln>
            <a:noFill/>
          </a:ln>
        </p:spPr>
        <p:txBody>
          <a:bodyPr spcFirstLastPara="1" wrap="square" lIns="121900" tIns="121900" rIns="121900" bIns="121900" anchor="t" anchorCtr="0">
            <a:spAutoFit/>
          </a:bodyPr>
          <a:lstStyle/>
          <a:p>
            <a:r>
              <a:rPr lang="en" sz="1733">
                <a:latin typeface="Google Sans Medium"/>
                <a:ea typeface="Google Sans Medium"/>
                <a:cs typeface="Google Sans Medium"/>
                <a:sym typeface="Google Sans Medium"/>
              </a:rPr>
              <a:t>Skills developed:</a:t>
            </a:r>
            <a:endParaRPr sz="1733">
              <a:latin typeface="Google Sans Medium"/>
              <a:ea typeface="Google Sans Medium"/>
              <a:cs typeface="Google Sans Medium"/>
              <a:sym typeface="Google Sans Medium"/>
            </a:endParaRPr>
          </a:p>
        </p:txBody>
      </p:sp>
      <p:sp>
        <p:nvSpPr>
          <p:cNvPr id="600" name="Google Shape;600;p86"/>
          <p:cNvSpPr txBox="1"/>
          <p:nvPr/>
        </p:nvSpPr>
        <p:spPr>
          <a:xfrm>
            <a:off x="356767" y="416367"/>
            <a:ext cx="8558000" cy="954067"/>
          </a:xfrm>
          <a:prstGeom prst="rect">
            <a:avLst/>
          </a:prstGeom>
          <a:noFill/>
          <a:ln>
            <a:noFill/>
          </a:ln>
        </p:spPr>
        <p:txBody>
          <a:bodyPr spcFirstLastPara="1" wrap="square" lIns="121900" tIns="121900" rIns="121900" bIns="121900" anchor="t" anchorCtr="0">
            <a:spAutoFit/>
          </a:bodyPr>
          <a:lstStyle/>
          <a:p>
            <a:pPr>
              <a:lnSpc>
                <a:spcPct val="115000"/>
              </a:lnSpc>
            </a:pPr>
            <a:r>
              <a:rPr lang="en" sz="4000">
                <a:solidFill>
                  <a:srgbClr val="000000"/>
                </a:solidFill>
                <a:latin typeface="Google Sans Medium"/>
                <a:ea typeface="Google Sans Medium"/>
                <a:cs typeface="Google Sans Medium"/>
                <a:sym typeface="Google Sans Medium"/>
              </a:rPr>
              <a:t>Google IT Support Certificate</a:t>
            </a:r>
            <a:endParaRPr sz="3467">
              <a:latin typeface="Google Sans Medium"/>
              <a:ea typeface="Google Sans Medium"/>
              <a:cs typeface="Google Sans Medium"/>
              <a:sym typeface="Google Sans Medium"/>
            </a:endParaRPr>
          </a:p>
        </p:txBody>
      </p:sp>
      <p:sp>
        <p:nvSpPr>
          <p:cNvPr id="601" name="Google Shape;601;p86"/>
          <p:cNvSpPr/>
          <p:nvPr/>
        </p:nvSpPr>
        <p:spPr>
          <a:xfrm>
            <a:off x="12181733" y="0"/>
            <a:ext cx="1285200" cy="6930800"/>
          </a:xfrm>
          <a:prstGeom prst="rect">
            <a:avLst/>
          </a:prstGeom>
          <a:solidFill>
            <a:srgbClr val="FCFCFC"/>
          </a:solidFill>
          <a:ln>
            <a:noFill/>
          </a:ln>
        </p:spPr>
        <p:txBody>
          <a:bodyPr spcFirstLastPara="1" wrap="square" lIns="121900" tIns="121900" rIns="121900" bIns="121900" anchor="ctr" anchorCtr="0">
            <a:noAutofit/>
          </a:bodyPr>
          <a:lstStyle/>
          <a:p>
            <a:endParaRPr sz="2400"/>
          </a:p>
        </p:txBody>
      </p:sp>
      <p:sp>
        <p:nvSpPr>
          <p:cNvPr id="602" name="Google Shape;602;p86"/>
          <p:cNvSpPr/>
          <p:nvPr/>
        </p:nvSpPr>
        <p:spPr>
          <a:xfrm>
            <a:off x="0" y="924600"/>
            <a:ext cx="89600" cy="5008800"/>
          </a:xfrm>
          <a:prstGeom prst="rect">
            <a:avLst/>
          </a:prstGeom>
          <a:solidFill>
            <a:srgbClr val="1F86FC"/>
          </a:solidFill>
          <a:ln>
            <a:noFill/>
          </a:ln>
        </p:spPr>
        <p:txBody>
          <a:bodyPr spcFirstLastPara="1" wrap="square" lIns="121900" tIns="121900" rIns="121900" bIns="121900" anchor="ctr" anchorCtr="0">
            <a:noAutofit/>
          </a:bodyPr>
          <a:lstStyle/>
          <a:p>
            <a:endParaRPr sz="24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606"/>
        <p:cNvGrpSpPr/>
        <p:nvPr/>
      </p:nvGrpSpPr>
      <p:grpSpPr>
        <a:xfrm>
          <a:off x="0" y="0"/>
          <a:ext cx="0" cy="0"/>
          <a:chOff x="0" y="0"/>
          <a:chExt cx="0" cy="0"/>
        </a:xfrm>
      </p:grpSpPr>
      <p:sp>
        <p:nvSpPr>
          <p:cNvPr id="607" name="Google Shape;607;p87"/>
          <p:cNvSpPr/>
          <p:nvPr/>
        </p:nvSpPr>
        <p:spPr>
          <a:xfrm>
            <a:off x="7192367" y="1420551"/>
            <a:ext cx="5662000" cy="2706000"/>
          </a:xfrm>
          <a:prstGeom prst="roundRect">
            <a:avLst>
              <a:gd name="adj" fmla="val 16667"/>
            </a:avLst>
          </a:prstGeom>
          <a:noFill/>
          <a:ln w="9525" cap="flat" cmpd="sng">
            <a:solidFill>
              <a:srgbClr val="FBBC04"/>
            </a:solidFill>
            <a:prstDash val="solid"/>
            <a:round/>
            <a:headEnd type="none" w="sm" len="sm"/>
            <a:tailEnd type="none" w="sm" len="sm"/>
          </a:ln>
        </p:spPr>
        <p:txBody>
          <a:bodyPr spcFirstLastPara="1" wrap="square" lIns="121900" tIns="121900" rIns="121900" bIns="121900" anchor="ctr" anchorCtr="0">
            <a:noAutofit/>
          </a:bodyPr>
          <a:lstStyle/>
          <a:p>
            <a:endParaRPr sz="2400"/>
          </a:p>
        </p:txBody>
      </p:sp>
      <p:sp>
        <p:nvSpPr>
          <p:cNvPr id="608" name="Google Shape;608;p87"/>
          <p:cNvSpPr txBox="1"/>
          <p:nvPr/>
        </p:nvSpPr>
        <p:spPr>
          <a:xfrm>
            <a:off x="380000" y="1278367"/>
            <a:ext cx="6230000" cy="2921200"/>
          </a:xfrm>
          <a:prstGeom prst="rect">
            <a:avLst/>
          </a:prstGeom>
          <a:noFill/>
          <a:ln>
            <a:noFill/>
          </a:ln>
        </p:spPr>
        <p:txBody>
          <a:bodyPr spcFirstLastPara="1" wrap="square" lIns="122433" tIns="122433" rIns="122433" bIns="122433" anchor="t" anchorCtr="0">
            <a:noAutofit/>
          </a:bodyPr>
          <a:lstStyle/>
          <a:p>
            <a:pPr>
              <a:buClr>
                <a:schemeClr val="dk1"/>
              </a:buClr>
              <a:buSzPts val="1100"/>
            </a:pPr>
            <a:r>
              <a:rPr lang="en" sz="1600">
                <a:latin typeface="Google Sans Text"/>
                <a:ea typeface="Google Sans Text"/>
                <a:cs typeface="Google Sans Text"/>
                <a:sym typeface="Google Sans Text"/>
              </a:rPr>
              <a:t>Certificate graduates know how to run traditional and Agile projects and programs from initiation to completion. They possess a toolbox of templates and artifacts to manage an array of scenarios and project elements, like schedules, budgets, and product requirements.</a:t>
            </a:r>
            <a:endParaRPr sz="1600">
              <a:latin typeface="Google Sans Text"/>
              <a:ea typeface="Google Sans Text"/>
              <a:cs typeface="Google Sans Text"/>
              <a:sym typeface="Google Sans Text"/>
            </a:endParaRPr>
          </a:p>
          <a:p>
            <a:pPr>
              <a:buClr>
                <a:schemeClr val="dk1"/>
              </a:buClr>
              <a:buSzPts val="1100"/>
            </a:pPr>
            <a:endParaRPr sz="1600">
              <a:latin typeface="Google Sans Text"/>
              <a:ea typeface="Google Sans Text"/>
              <a:cs typeface="Google Sans Text"/>
              <a:sym typeface="Google Sans Text"/>
            </a:endParaRPr>
          </a:p>
          <a:p>
            <a:pPr>
              <a:buClr>
                <a:schemeClr val="dk1"/>
              </a:buClr>
              <a:buSzPts val="1100"/>
            </a:pPr>
            <a:r>
              <a:rPr lang="en" sz="1600">
                <a:latin typeface="Google Sans Text"/>
                <a:ea typeface="Google Sans Text"/>
                <a:cs typeface="Google Sans Text"/>
                <a:sym typeface="Google Sans Text"/>
              </a:rPr>
              <a:t>Graduates also understand organizational structure, process improvement, risk management techniques, and communication and leadership styles. Upon completion, they are eligible for over 100 education hours to qualify for PMI certifications.</a:t>
            </a:r>
            <a:endParaRPr sz="1600">
              <a:latin typeface="Google Sans Text"/>
              <a:ea typeface="Google Sans Text"/>
              <a:cs typeface="Google Sans Text"/>
              <a:sym typeface="Google Sans Text"/>
            </a:endParaRPr>
          </a:p>
        </p:txBody>
      </p:sp>
      <p:sp>
        <p:nvSpPr>
          <p:cNvPr id="609" name="Google Shape;609;p87"/>
          <p:cNvSpPr txBox="1"/>
          <p:nvPr/>
        </p:nvSpPr>
        <p:spPr>
          <a:xfrm>
            <a:off x="7533633" y="1477984"/>
            <a:ext cx="4542000" cy="2856511"/>
          </a:xfrm>
          <a:prstGeom prst="rect">
            <a:avLst/>
          </a:prstGeom>
          <a:noFill/>
          <a:ln>
            <a:noFill/>
          </a:ln>
        </p:spPr>
        <p:txBody>
          <a:bodyPr spcFirstLastPara="1" wrap="square" lIns="121900" tIns="121900" rIns="121900" bIns="121900" anchor="t" anchorCtr="0">
            <a:spAutoFit/>
          </a:bodyPr>
          <a:lstStyle/>
          <a:p>
            <a:r>
              <a:rPr lang="en" sz="1733">
                <a:solidFill>
                  <a:srgbClr val="EA8600"/>
                </a:solidFill>
                <a:latin typeface="Google Sans Text Medium"/>
                <a:ea typeface="Google Sans Text Medium"/>
                <a:cs typeface="Google Sans Text Medium"/>
                <a:sym typeface="Google Sans Text Medium"/>
              </a:rPr>
              <a:t>Qualified for roles such as:</a:t>
            </a:r>
            <a:endParaRPr sz="1733">
              <a:solidFill>
                <a:srgbClr val="EA8600"/>
              </a:solidFill>
              <a:latin typeface="Google Sans Text Medium"/>
              <a:ea typeface="Google Sans Text Medium"/>
              <a:cs typeface="Google Sans Text Medium"/>
              <a:sym typeface="Google Sans Text Medium"/>
            </a:endParaRPr>
          </a:p>
          <a:p>
            <a:endParaRPr sz="1733" b="1">
              <a:latin typeface="Google Sans Text"/>
              <a:ea typeface="Google Sans Text"/>
              <a:cs typeface="Google Sans Text"/>
              <a:sym typeface="Google Sans Text"/>
            </a:endParaRPr>
          </a:p>
          <a:p>
            <a:pPr marL="609585" indent="-397923">
              <a:lnSpc>
                <a:spcPct val="115000"/>
              </a:lnSpc>
              <a:buClr>
                <a:srgbClr val="000000"/>
              </a:buClr>
              <a:buSzPts val="1100"/>
              <a:buFont typeface="Google Sans Text"/>
              <a:buChar char="●"/>
            </a:pPr>
            <a:r>
              <a:rPr lang="en" sz="1467">
                <a:latin typeface="Google Sans Text"/>
                <a:ea typeface="Google Sans Text"/>
                <a:cs typeface="Google Sans Text"/>
                <a:sym typeface="Google Sans Text"/>
              </a:rPr>
              <a:t>Project manager</a:t>
            </a:r>
            <a:endParaRPr sz="1467">
              <a:latin typeface="Google Sans Text"/>
              <a:ea typeface="Google Sans Text"/>
              <a:cs typeface="Google Sans Text"/>
              <a:sym typeface="Google Sans Text"/>
            </a:endParaRPr>
          </a:p>
          <a:p>
            <a:pPr marL="609585" indent="-397923">
              <a:lnSpc>
                <a:spcPct val="115000"/>
              </a:lnSpc>
              <a:buClr>
                <a:srgbClr val="000000"/>
              </a:buClr>
              <a:buSzPts val="1100"/>
              <a:buFont typeface="Google Sans Text"/>
              <a:buChar char="●"/>
            </a:pPr>
            <a:r>
              <a:rPr lang="en" sz="1467">
                <a:latin typeface="Google Sans Text"/>
                <a:ea typeface="Google Sans Text"/>
                <a:cs typeface="Google Sans Text"/>
                <a:sym typeface="Google Sans Text"/>
              </a:rPr>
              <a:t>Scrum Master</a:t>
            </a:r>
            <a:endParaRPr sz="1467">
              <a:latin typeface="Google Sans Text"/>
              <a:ea typeface="Google Sans Text"/>
              <a:cs typeface="Google Sans Text"/>
              <a:sym typeface="Google Sans Text"/>
            </a:endParaRPr>
          </a:p>
          <a:p>
            <a:pPr marL="609585" indent="-397923">
              <a:lnSpc>
                <a:spcPct val="115000"/>
              </a:lnSpc>
              <a:buClr>
                <a:srgbClr val="000000"/>
              </a:buClr>
              <a:buSzPts val="1100"/>
              <a:buFont typeface="Google Sans Text"/>
              <a:buChar char="●"/>
            </a:pPr>
            <a:r>
              <a:rPr lang="en" sz="1467">
                <a:latin typeface="Google Sans Text"/>
                <a:ea typeface="Google Sans Text"/>
                <a:cs typeface="Google Sans Text"/>
                <a:sym typeface="Google Sans Text"/>
              </a:rPr>
              <a:t>Project coordinator</a:t>
            </a:r>
            <a:endParaRPr sz="1467">
              <a:latin typeface="Google Sans Text"/>
              <a:ea typeface="Google Sans Text"/>
              <a:cs typeface="Google Sans Text"/>
              <a:sym typeface="Google Sans Text"/>
            </a:endParaRPr>
          </a:p>
          <a:p>
            <a:pPr marL="609585" indent="-397923">
              <a:lnSpc>
                <a:spcPct val="115000"/>
              </a:lnSpc>
              <a:buClr>
                <a:srgbClr val="000000"/>
              </a:buClr>
              <a:buSzPts val="1100"/>
              <a:buFont typeface="Google Sans Text"/>
              <a:buChar char="●"/>
            </a:pPr>
            <a:r>
              <a:rPr lang="en" sz="1467">
                <a:latin typeface="Google Sans Text"/>
                <a:ea typeface="Google Sans Text"/>
                <a:cs typeface="Google Sans Text"/>
                <a:sym typeface="Google Sans Text"/>
              </a:rPr>
              <a:t>Operations manager</a:t>
            </a:r>
            <a:endParaRPr sz="1467">
              <a:latin typeface="Google Sans Text"/>
              <a:ea typeface="Google Sans Text"/>
              <a:cs typeface="Google Sans Text"/>
              <a:sym typeface="Google Sans Text"/>
            </a:endParaRPr>
          </a:p>
          <a:p>
            <a:pPr marL="609585" indent="-397923">
              <a:lnSpc>
                <a:spcPct val="115000"/>
              </a:lnSpc>
              <a:buClr>
                <a:schemeClr val="dk1"/>
              </a:buClr>
              <a:buSzPts val="1100"/>
              <a:buFont typeface="Google Sans Text"/>
              <a:buChar char="●"/>
            </a:pPr>
            <a:r>
              <a:rPr lang="en" sz="1467">
                <a:latin typeface="Google Sans Text"/>
                <a:ea typeface="Google Sans Text"/>
                <a:cs typeface="Google Sans Text"/>
                <a:sym typeface="Google Sans Text"/>
              </a:rPr>
              <a:t>Program manager</a:t>
            </a:r>
            <a:endParaRPr sz="1467">
              <a:latin typeface="Google Sans Text"/>
              <a:ea typeface="Google Sans Text"/>
              <a:cs typeface="Google Sans Text"/>
              <a:sym typeface="Google Sans Text"/>
            </a:endParaRPr>
          </a:p>
          <a:p>
            <a:pPr marL="609585" indent="-397923">
              <a:lnSpc>
                <a:spcPct val="115000"/>
              </a:lnSpc>
              <a:buClr>
                <a:schemeClr val="dk1"/>
              </a:buClr>
              <a:buSzPts val="1100"/>
              <a:buFont typeface="Google Sans Text"/>
              <a:buChar char="●"/>
            </a:pPr>
            <a:r>
              <a:rPr lang="en" sz="1467">
                <a:latin typeface="Google Sans Text"/>
                <a:ea typeface="Google Sans Text"/>
                <a:cs typeface="Google Sans Text"/>
                <a:sym typeface="Google Sans Text"/>
              </a:rPr>
              <a:t>Associate solutions consultant</a:t>
            </a:r>
            <a:endParaRPr sz="1467">
              <a:latin typeface="Google Sans Text"/>
              <a:ea typeface="Google Sans Text"/>
              <a:cs typeface="Google Sans Text"/>
              <a:sym typeface="Google Sans Text"/>
            </a:endParaRPr>
          </a:p>
          <a:p>
            <a:pPr marL="609585" indent="-397923">
              <a:lnSpc>
                <a:spcPct val="115000"/>
              </a:lnSpc>
              <a:buClr>
                <a:schemeClr val="dk1"/>
              </a:buClr>
              <a:buSzPts val="1100"/>
              <a:buFont typeface="Google Sans Text"/>
              <a:buChar char="●"/>
            </a:pPr>
            <a:r>
              <a:rPr lang="en" sz="1467">
                <a:latin typeface="Google Sans Text"/>
                <a:ea typeface="Google Sans Text"/>
                <a:cs typeface="Google Sans Text"/>
                <a:sym typeface="Google Sans Text"/>
              </a:rPr>
              <a:t>Supply chain coordinator</a:t>
            </a:r>
            <a:endParaRPr sz="1467">
              <a:latin typeface="Google Sans Text"/>
              <a:ea typeface="Google Sans Text"/>
              <a:cs typeface="Google Sans Text"/>
              <a:sym typeface="Google Sans Text"/>
            </a:endParaRPr>
          </a:p>
          <a:p>
            <a:pPr>
              <a:lnSpc>
                <a:spcPct val="115000"/>
              </a:lnSpc>
            </a:pPr>
            <a:endParaRPr sz="1467">
              <a:latin typeface="Google Sans Text"/>
              <a:ea typeface="Google Sans Text"/>
              <a:cs typeface="Google Sans Text"/>
              <a:sym typeface="Google Sans Text"/>
            </a:endParaRPr>
          </a:p>
        </p:txBody>
      </p:sp>
      <p:sp>
        <p:nvSpPr>
          <p:cNvPr id="610" name="Google Shape;610;p87"/>
          <p:cNvSpPr txBox="1"/>
          <p:nvPr/>
        </p:nvSpPr>
        <p:spPr>
          <a:xfrm>
            <a:off x="356767" y="4496834"/>
            <a:ext cx="4000000" cy="512857"/>
          </a:xfrm>
          <a:prstGeom prst="rect">
            <a:avLst/>
          </a:prstGeom>
          <a:noFill/>
          <a:ln>
            <a:noFill/>
          </a:ln>
        </p:spPr>
        <p:txBody>
          <a:bodyPr spcFirstLastPara="1" wrap="square" lIns="121900" tIns="121900" rIns="121900" bIns="121900" anchor="t" anchorCtr="0">
            <a:spAutoFit/>
          </a:bodyPr>
          <a:lstStyle/>
          <a:p>
            <a:r>
              <a:rPr lang="en" sz="1733">
                <a:latin typeface="Google Sans Medium"/>
                <a:ea typeface="Google Sans Medium"/>
                <a:cs typeface="Google Sans Medium"/>
                <a:sym typeface="Google Sans Medium"/>
              </a:rPr>
              <a:t>Skills developed:</a:t>
            </a:r>
            <a:endParaRPr sz="1733">
              <a:latin typeface="Google Sans Medium"/>
              <a:ea typeface="Google Sans Medium"/>
              <a:cs typeface="Google Sans Medium"/>
              <a:sym typeface="Google Sans Medium"/>
            </a:endParaRPr>
          </a:p>
        </p:txBody>
      </p:sp>
      <p:sp>
        <p:nvSpPr>
          <p:cNvPr id="611" name="Google Shape;611;p87"/>
          <p:cNvSpPr txBox="1"/>
          <p:nvPr/>
        </p:nvSpPr>
        <p:spPr>
          <a:xfrm>
            <a:off x="356767" y="355534"/>
            <a:ext cx="11656000" cy="954067"/>
          </a:xfrm>
          <a:prstGeom prst="rect">
            <a:avLst/>
          </a:prstGeom>
          <a:noFill/>
          <a:ln>
            <a:noFill/>
          </a:ln>
        </p:spPr>
        <p:txBody>
          <a:bodyPr spcFirstLastPara="1" wrap="square" lIns="121900" tIns="121900" rIns="121900" bIns="121900" anchor="t" anchorCtr="0">
            <a:spAutoFit/>
          </a:bodyPr>
          <a:lstStyle/>
          <a:p>
            <a:pPr>
              <a:lnSpc>
                <a:spcPct val="115000"/>
              </a:lnSpc>
            </a:pPr>
            <a:r>
              <a:rPr lang="en" sz="4000">
                <a:solidFill>
                  <a:srgbClr val="000000"/>
                </a:solidFill>
                <a:latin typeface="Google Sans Medium"/>
                <a:ea typeface="Google Sans Medium"/>
                <a:cs typeface="Google Sans Medium"/>
                <a:sym typeface="Google Sans Medium"/>
              </a:rPr>
              <a:t>Google </a:t>
            </a:r>
            <a:r>
              <a:rPr lang="en" sz="4000">
                <a:latin typeface="Google Sans Medium"/>
                <a:ea typeface="Google Sans Medium"/>
                <a:cs typeface="Google Sans Medium"/>
                <a:sym typeface="Google Sans Medium"/>
              </a:rPr>
              <a:t>Project Management</a:t>
            </a:r>
            <a:r>
              <a:rPr lang="en" sz="4000">
                <a:solidFill>
                  <a:srgbClr val="000000"/>
                </a:solidFill>
                <a:latin typeface="Google Sans Medium"/>
                <a:ea typeface="Google Sans Medium"/>
                <a:cs typeface="Google Sans Medium"/>
                <a:sym typeface="Google Sans Medium"/>
              </a:rPr>
              <a:t> Certificate</a:t>
            </a:r>
            <a:endParaRPr sz="3467">
              <a:latin typeface="Google Sans Medium"/>
              <a:ea typeface="Google Sans Medium"/>
              <a:cs typeface="Google Sans Medium"/>
              <a:sym typeface="Google Sans Medium"/>
            </a:endParaRPr>
          </a:p>
        </p:txBody>
      </p:sp>
      <p:sp>
        <p:nvSpPr>
          <p:cNvPr id="612" name="Google Shape;612;p87"/>
          <p:cNvSpPr/>
          <p:nvPr/>
        </p:nvSpPr>
        <p:spPr>
          <a:xfrm>
            <a:off x="12147833" y="-237100"/>
            <a:ext cx="1285200" cy="6930800"/>
          </a:xfrm>
          <a:prstGeom prst="rect">
            <a:avLst/>
          </a:prstGeom>
          <a:solidFill>
            <a:srgbClr val="FCFCFC"/>
          </a:solidFill>
          <a:ln>
            <a:noFill/>
          </a:ln>
        </p:spPr>
        <p:txBody>
          <a:bodyPr spcFirstLastPara="1" wrap="square" lIns="121900" tIns="121900" rIns="121900" bIns="121900" anchor="ctr" anchorCtr="0">
            <a:noAutofit/>
          </a:bodyPr>
          <a:lstStyle/>
          <a:p>
            <a:endParaRPr sz="2400"/>
          </a:p>
        </p:txBody>
      </p:sp>
      <p:pic>
        <p:nvPicPr>
          <p:cNvPr id="613" name="Google Shape;613;p87"/>
          <p:cNvPicPr preferRelativeResize="0"/>
          <p:nvPr/>
        </p:nvPicPr>
        <p:blipFill rotWithShape="1">
          <a:blip r:embed="rId3">
            <a:alphaModFix/>
          </a:blip>
          <a:srcRect l="-6626" r="-6649"/>
          <a:stretch/>
        </p:blipFill>
        <p:spPr>
          <a:xfrm>
            <a:off x="2813434" y="5376051"/>
            <a:ext cx="634797" cy="523667"/>
          </a:xfrm>
          <a:prstGeom prst="rect">
            <a:avLst/>
          </a:prstGeom>
          <a:noFill/>
          <a:ln>
            <a:noFill/>
          </a:ln>
        </p:spPr>
      </p:pic>
      <p:sp>
        <p:nvSpPr>
          <p:cNvPr id="614" name="Google Shape;614;p87"/>
          <p:cNvSpPr txBox="1"/>
          <p:nvPr/>
        </p:nvSpPr>
        <p:spPr>
          <a:xfrm>
            <a:off x="2244433" y="5903533"/>
            <a:ext cx="1772800" cy="344800"/>
          </a:xfrm>
          <a:prstGeom prst="rect">
            <a:avLst/>
          </a:prstGeom>
          <a:noFill/>
          <a:ln>
            <a:noFill/>
          </a:ln>
        </p:spPr>
        <p:txBody>
          <a:bodyPr spcFirstLastPara="1" wrap="square" lIns="121900" tIns="121900" rIns="121900" bIns="121900" anchor="t" anchorCtr="0">
            <a:noAutofit/>
          </a:bodyPr>
          <a:lstStyle/>
          <a:p>
            <a:pPr algn="ctr"/>
            <a:r>
              <a:rPr lang="en" sz="1200">
                <a:solidFill>
                  <a:srgbClr val="EA8600"/>
                </a:solidFill>
                <a:latin typeface="Google Sans Text"/>
                <a:ea typeface="Google Sans Text"/>
                <a:cs typeface="Google Sans Text"/>
                <a:sym typeface="Google Sans Text"/>
              </a:rPr>
              <a:t>Team management</a:t>
            </a:r>
            <a:endParaRPr sz="1200">
              <a:solidFill>
                <a:srgbClr val="EA8600"/>
              </a:solidFill>
              <a:latin typeface="Google Sans Text"/>
              <a:ea typeface="Google Sans Text"/>
              <a:cs typeface="Google Sans Text"/>
              <a:sym typeface="Google Sans Text"/>
            </a:endParaRPr>
          </a:p>
        </p:txBody>
      </p:sp>
      <p:sp>
        <p:nvSpPr>
          <p:cNvPr id="615" name="Google Shape;615;p87"/>
          <p:cNvSpPr txBox="1"/>
          <p:nvPr/>
        </p:nvSpPr>
        <p:spPr>
          <a:xfrm>
            <a:off x="167617" y="5816400"/>
            <a:ext cx="2104000" cy="344800"/>
          </a:xfrm>
          <a:prstGeom prst="rect">
            <a:avLst/>
          </a:prstGeom>
          <a:noFill/>
          <a:ln>
            <a:noFill/>
          </a:ln>
        </p:spPr>
        <p:txBody>
          <a:bodyPr spcFirstLastPara="1" wrap="square" lIns="121900" tIns="121900" rIns="121900" bIns="121900" anchor="t" anchorCtr="0">
            <a:noAutofit/>
          </a:bodyPr>
          <a:lstStyle/>
          <a:p>
            <a:pPr algn="ctr"/>
            <a:r>
              <a:rPr lang="en" sz="1200">
                <a:solidFill>
                  <a:srgbClr val="EA8600"/>
                </a:solidFill>
                <a:latin typeface="Google Sans Text"/>
                <a:ea typeface="Google Sans Text"/>
                <a:cs typeface="Google Sans Text"/>
                <a:sym typeface="Google Sans Text"/>
              </a:rPr>
              <a:t>Scheduling &amp; Project Management Software</a:t>
            </a:r>
            <a:endParaRPr sz="1200">
              <a:solidFill>
                <a:srgbClr val="EA8600"/>
              </a:solidFill>
              <a:latin typeface="Google Sans Text"/>
              <a:ea typeface="Google Sans Text"/>
              <a:cs typeface="Google Sans Text"/>
              <a:sym typeface="Google Sans Text"/>
            </a:endParaRPr>
          </a:p>
        </p:txBody>
      </p:sp>
      <p:pic>
        <p:nvPicPr>
          <p:cNvPr id="616" name="Google Shape;616;p87"/>
          <p:cNvPicPr preferRelativeResize="0"/>
          <p:nvPr/>
        </p:nvPicPr>
        <p:blipFill rotWithShape="1">
          <a:blip r:embed="rId4">
            <a:alphaModFix/>
          </a:blip>
          <a:srcRect r="-18441" b="-7793"/>
          <a:stretch/>
        </p:blipFill>
        <p:spPr>
          <a:xfrm>
            <a:off x="970861" y="5223315"/>
            <a:ext cx="554667" cy="622719"/>
          </a:xfrm>
          <a:prstGeom prst="rect">
            <a:avLst/>
          </a:prstGeom>
          <a:noFill/>
          <a:ln>
            <a:noFill/>
          </a:ln>
        </p:spPr>
      </p:pic>
      <p:sp>
        <p:nvSpPr>
          <p:cNvPr id="617" name="Google Shape;617;p87"/>
          <p:cNvSpPr txBox="1"/>
          <p:nvPr/>
        </p:nvSpPr>
        <p:spPr>
          <a:xfrm>
            <a:off x="3947633" y="5851467"/>
            <a:ext cx="1772800" cy="344800"/>
          </a:xfrm>
          <a:prstGeom prst="rect">
            <a:avLst/>
          </a:prstGeom>
          <a:noFill/>
          <a:ln>
            <a:noFill/>
          </a:ln>
        </p:spPr>
        <p:txBody>
          <a:bodyPr spcFirstLastPara="1" wrap="square" lIns="121900" tIns="121900" rIns="121900" bIns="121900" anchor="t" anchorCtr="0">
            <a:noAutofit/>
          </a:bodyPr>
          <a:lstStyle/>
          <a:p>
            <a:pPr algn="ctr"/>
            <a:r>
              <a:rPr lang="en" sz="1200">
                <a:solidFill>
                  <a:srgbClr val="EA8600"/>
                </a:solidFill>
                <a:latin typeface="Google Sans Text"/>
                <a:ea typeface="Google Sans Text"/>
                <a:cs typeface="Google Sans Text"/>
                <a:sym typeface="Google Sans Text"/>
              </a:rPr>
              <a:t>Negotiating &amp; Communication</a:t>
            </a:r>
            <a:endParaRPr sz="1200">
              <a:solidFill>
                <a:srgbClr val="EA8600"/>
              </a:solidFill>
              <a:latin typeface="Google Sans Text"/>
              <a:ea typeface="Google Sans Text"/>
              <a:cs typeface="Google Sans Text"/>
              <a:sym typeface="Google Sans Text"/>
            </a:endParaRPr>
          </a:p>
        </p:txBody>
      </p:sp>
      <p:pic>
        <p:nvPicPr>
          <p:cNvPr id="618" name="Google Shape;618;p87"/>
          <p:cNvPicPr preferRelativeResize="0"/>
          <p:nvPr/>
        </p:nvPicPr>
        <p:blipFill rotWithShape="1">
          <a:blip r:embed="rId5">
            <a:alphaModFix/>
          </a:blip>
          <a:srcRect t="951" b="951"/>
          <a:stretch/>
        </p:blipFill>
        <p:spPr>
          <a:xfrm>
            <a:off x="4556700" y="5332508"/>
            <a:ext cx="554667" cy="506609"/>
          </a:xfrm>
          <a:prstGeom prst="rect">
            <a:avLst/>
          </a:prstGeom>
          <a:noFill/>
          <a:ln>
            <a:noFill/>
          </a:ln>
        </p:spPr>
      </p:pic>
      <p:pic>
        <p:nvPicPr>
          <p:cNvPr id="619" name="Google Shape;619;p87"/>
          <p:cNvPicPr preferRelativeResize="0"/>
          <p:nvPr/>
        </p:nvPicPr>
        <p:blipFill rotWithShape="1">
          <a:blip r:embed="rId6">
            <a:alphaModFix/>
          </a:blip>
          <a:srcRect l="-14796" r="-13870"/>
          <a:stretch/>
        </p:blipFill>
        <p:spPr>
          <a:xfrm>
            <a:off x="6296567" y="5300000"/>
            <a:ext cx="673831" cy="523667"/>
          </a:xfrm>
          <a:prstGeom prst="rect">
            <a:avLst/>
          </a:prstGeom>
          <a:noFill/>
          <a:ln>
            <a:noFill/>
          </a:ln>
        </p:spPr>
      </p:pic>
      <p:sp>
        <p:nvSpPr>
          <p:cNvPr id="620" name="Google Shape;620;p87"/>
          <p:cNvSpPr txBox="1"/>
          <p:nvPr/>
        </p:nvSpPr>
        <p:spPr>
          <a:xfrm>
            <a:off x="5747084" y="5871917"/>
            <a:ext cx="1876800" cy="344800"/>
          </a:xfrm>
          <a:prstGeom prst="rect">
            <a:avLst/>
          </a:prstGeom>
          <a:noFill/>
          <a:ln>
            <a:noFill/>
          </a:ln>
        </p:spPr>
        <p:txBody>
          <a:bodyPr spcFirstLastPara="1" wrap="square" lIns="121900" tIns="121900" rIns="121900" bIns="121900" anchor="t" anchorCtr="0">
            <a:noAutofit/>
          </a:bodyPr>
          <a:lstStyle/>
          <a:p>
            <a:pPr algn="ctr"/>
            <a:r>
              <a:rPr lang="en" sz="1200">
                <a:solidFill>
                  <a:srgbClr val="EA8600"/>
                </a:solidFill>
                <a:latin typeface="Google Sans Text"/>
                <a:ea typeface="Google Sans Text"/>
                <a:cs typeface="Google Sans Text"/>
                <a:sym typeface="Google Sans Text"/>
              </a:rPr>
              <a:t>Budget management</a:t>
            </a:r>
            <a:endParaRPr sz="1200">
              <a:solidFill>
                <a:srgbClr val="EA8600"/>
              </a:solidFill>
              <a:latin typeface="Google Sans Text"/>
              <a:ea typeface="Google Sans Text"/>
              <a:cs typeface="Google Sans Text"/>
              <a:sym typeface="Google Sans Text"/>
            </a:endParaRPr>
          </a:p>
        </p:txBody>
      </p:sp>
      <p:sp>
        <p:nvSpPr>
          <p:cNvPr id="621" name="Google Shape;621;p87"/>
          <p:cNvSpPr txBox="1"/>
          <p:nvPr/>
        </p:nvSpPr>
        <p:spPr>
          <a:xfrm>
            <a:off x="9353700" y="5871917"/>
            <a:ext cx="1772800" cy="344800"/>
          </a:xfrm>
          <a:prstGeom prst="rect">
            <a:avLst/>
          </a:prstGeom>
          <a:noFill/>
          <a:ln>
            <a:noFill/>
          </a:ln>
        </p:spPr>
        <p:txBody>
          <a:bodyPr spcFirstLastPara="1" wrap="square" lIns="121900" tIns="121900" rIns="121900" bIns="121900" anchor="t" anchorCtr="0">
            <a:noAutofit/>
          </a:bodyPr>
          <a:lstStyle/>
          <a:p>
            <a:pPr algn="ctr"/>
            <a:r>
              <a:rPr lang="en" sz="1200">
                <a:solidFill>
                  <a:srgbClr val="EA8600"/>
                </a:solidFill>
                <a:latin typeface="Google Sans Text"/>
                <a:ea typeface="Google Sans Text"/>
                <a:cs typeface="Google Sans Text"/>
                <a:sym typeface="Google Sans Text"/>
              </a:rPr>
              <a:t>Presenting</a:t>
            </a:r>
            <a:endParaRPr sz="1200">
              <a:solidFill>
                <a:srgbClr val="EA8600"/>
              </a:solidFill>
              <a:latin typeface="Google Sans Text"/>
              <a:ea typeface="Google Sans Text"/>
              <a:cs typeface="Google Sans Text"/>
              <a:sym typeface="Google Sans Text"/>
            </a:endParaRPr>
          </a:p>
        </p:txBody>
      </p:sp>
      <p:pic>
        <p:nvPicPr>
          <p:cNvPr id="622" name="Google Shape;622;p87"/>
          <p:cNvPicPr preferRelativeResize="0"/>
          <p:nvPr/>
        </p:nvPicPr>
        <p:blipFill rotWithShape="1">
          <a:blip r:embed="rId7">
            <a:alphaModFix/>
          </a:blip>
          <a:srcRect t="7749" b="7741"/>
          <a:stretch/>
        </p:blipFill>
        <p:spPr>
          <a:xfrm>
            <a:off x="9929483" y="5302196"/>
            <a:ext cx="557800" cy="519305"/>
          </a:xfrm>
          <a:prstGeom prst="rect">
            <a:avLst/>
          </a:prstGeom>
          <a:noFill/>
          <a:ln>
            <a:noFill/>
          </a:ln>
        </p:spPr>
      </p:pic>
      <p:sp>
        <p:nvSpPr>
          <p:cNvPr id="623" name="Google Shape;623;p87"/>
          <p:cNvSpPr txBox="1"/>
          <p:nvPr/>
        </p:nvSpPr>
        <p:spPr>
          <a:xfrm>
            <a:off x="7715517" y="5871917"/>
            <a:ext cx="1772800" cy="344800"/>
          </a:xfrm>
          <a:prstGeom prst="rect">
            <a:avLst/>
          </a:prstGeom>
          <a:noFill/>
          <a:ln>
            <a:noFill/>
          </a:ln>
        </p:spPr>
        <p:txBody>
          <a:bodyPr spcFirstLastPara="1" wrap="square" lIns="121900" tIns="121900" rIns="121900" bIns="121900" anchor="t" anchorCtr="0">
            <a:noAutofit/>
          </a:bodyPr>
          <a:lstStyle/>
          <a:p>
            <a:pPr algn="ctr"/>
            <a:r>
              <a:rPr lang="en" sz="1200">
                <a:solidFill>
                  <a:srgbClr val="EA8600"/>
                </a:solidFill>
                <a:latin typeface="Google Sans Text"/>
                <a:ea typeface="Google Sans Text"/>
                <a:cs typeface="Google Sans Text"/>
                <a:sym typeface="Google Sans Text"/>
              </a:rPr>
              <a:t>Customer service</a:t>
            </a:r>
            <a:endParaRPr sz="1200">
              <a:solidFill>
                <a:srgbClr val="EA8600"/>
              </a:solidFill>
              <a:latin typeface="Google Sans Text"/>
              <a:ea typeface="Google Sans Text"/>
              <a:cs typeface="Google Sans Text"/>
              <a:sym typeface="Google Sans Text"/>
            </a:endParaRPr>
          </a:p>
        </p:txBody>
      </p:sp>
      <p:pic>
        <p:nvPicPr>
          <p:cNvPr id="624" name="Google Shape;624;p87"/>
          <p:cNvPicPr preferRelativeResize="0"/>
          <p:nvPr/>
        </p:nvPicPr>
        <p:blipFill rotWithShape="1">
          <a:blip r:embed="rId8">
            <a:alphaModFix/>
          </a:blip>
          <a:srcRect t="2380" b="-2380"/>
          <a:stretch/>
        </p:blipFill>
        <p:spPr>
          <a:xfrm>
            <a:off x="8323001" y="5274469"/>
            <a:ext cx="557833" cy="574731"/>
          </a:xfrm>
          <a:prstGeom prst="rect">
            <a:avLst/>
          </a:prstGeom>
          <a:noFill/>
          <a:ln>
            <a:noFill/>
          </a:ln>
        </p:spPr>
      </p:pic>
      <p:sp>
        <p:nvSpPr>
          <p:cNvPr id="625" name="Google Shape;625;p87"/>
          <p:cNvSpPr/>
          <p:nvPr/>
        </p:nvSpPr>
        <p:spPr>
          <a:xfrm>
            <a:off x="0" y="924600"/>
            <a:ext cx="89600" cy="5008800"/>
          </a:xfrm>
          <a:prstGeom prst="rect">
            <a:avLst/>
          </a:prstGeom>
          <a:solidFill>
            <a:srgbClr val="EA8600"/>
          </a:solidFill>
          <a:ln>
            <a:noFill/>
          </a:ln>
        </p:spPr>
        <p:txBody>
          <a:bodyPr spcFirstLastPara="1" wrap="square" lIns="121900" tIns="121900" rIns="121900" bIns="121900" anchor="ctr" anchorCtr="0">
            <a:noAutofit/>
          </a:bodyPr>
          <a:lstStyle/>
          <a:p>
            <a:endParaRPr sz="2400">
              <a:solidFill>
                <a:srgbClr val="EA86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629"/>
        <p:cNvGrpSpPr/>
        <p:nvPr/>
      </p:nvGrpSpPr>
      <p:grpSpPr>
        <a:xfrm>
          <a:off x="0" y="0"/>
          <a:ext cx="0" cy="0"/>
          <a:chOff x="0" y="0"/>
          <a:chExt cx="0" cy="0"/>
        </a:xfrm>
      </p:grpSpPr>
      <p:sp>
        <p:nvSpPr>
          <p:cNvPr id="630" name="Google Shape;630;p88"/>
          <p:cNvSpPr/>
          <p:nvPr/>
        </p:nvSpPr>
        <p:spPr>
          <a:xfrm>
            <a:off x="7153267" y="1493717"/>
            <a:ext cx="5662000" cy="2706000"/>
          </a:xfrm>
          <a:prstGeom prst="roundRect">
            <a:avLst>
              <a:gd name="adj" fmla="val 16667"/>
            </a:avLst>
          </a:prstGeom>
          <a:noFill/>
          <a:ln w="9525" cap="flat" cmpd="sng">
            <a:solidFill>
              <a:srgbClr val="34A853"/>
            </a:solidFill>
            <a:prstDash val="solid"/>
            <a:round/>
            <a:headEnd type="none" w="sm" len="sm"/>
            <a:tailEnd type="none" w="sm" len="sm"/>
          </a:ln>
        </p:spPr>
        <p:txBody>
          <a:bodyPr spcFirstLastPara="1" wrap="square" lIns="121900" tIns="121900" rIns="121900" bIns="121900" anchor="ctr" anchorCtr="0">
            <a:noAutofit/>
          </a:bodyPr>
          <a:lstStyle/>
          <a:p>
            <a:endParaRPr sz="2400"/>
          </a:p>
        </p:txBody>
      </p:sp>
      <p:sp>
        <p:nvSpPr>
          <p:cNvPr id="631" name="Google Shape;631;p88"/>
          <p:cNvSpPr txBox="1"/>
          <p:nvPr/>
        </p:nvSpPr>
        <p:spPr>
          <a:xfrm>
            <a:off x="380000" y="1493717"/>
            <a:ext cx="6057600" cy="2706000"/>
          </a:xfrm>
          <a:prstGeom prst="rect">
            <a:avLst/>
          </a:prstGeom>
          <a:noFill/>
          <a:ln>
            <a:noFill/>
          </a:ln>
        </p:spPr>
        <p:txBody>
          <a:bodyPr spcFirstLastPara="1" wrap="square" lIns="122433" tIns="122433" rIns="122433" bIns="122433" anchor="t" anchorCtr="0">
            <a:noAutofit/>
          </a:bodyPr>
          <a:lstStyle/>
          <a:p>
            <a:r>
              <a:rPr lang="en" sz="1600">
                <a:latin typeface="Google Sans Text"/>
                <a:ea typeface="Google Sans Text"/>
                <a:cs typeface="Google Sans Text"/>
                <a:sym typeface="Google Sans Text"/>
              </a:rPr>
              <a:t>Certificate graduates know how to follow the UX design process, understand the basics of UX research, and can work with Figma and Adobe XD — two of the most in-demand </a:t>
            </a:r>
            <a:br>
              <a:rPr lang="en" sz="1600">
                <a:latin typeface="Google Sans Text"/>
                <a:ea typeface="Google Sans Text"/>
                <a:cs typeface="Google Sans Text"/>
                <a:sym typeface="Google Sans Text"/>
              </a:rPr>
            </a:br>
            <a:r>
              <a:rPr lang="en" sz="1600">
                <a:latin typeface="Google Sans Text"/>
                <a:ea typeface="Google Sans Text"/>
                <a:cs typeface="Google Sans Text"/>
                <a:sym typeface="Google Sans Text"/>
              </a:rPr>
              <a:t>design tools by employers. </a:t>
            </a:r>
            <a:endParaRPr sz="1600">
              <a:latin typeface="Google Sans Text"/>
              <a:ea typeface="Google Sans Text"/>
              <a:cs typeface="Google Sans Text"/>
              <a:sym typeface="Google Sans Text"/>
            </a:endParaRPr>
          </a:p>
          <a:p>
            <a:endParaRPr sz="1600">
              <a:latin typeface="Google Sans Text"/>
              <a:ea typeface="Google Sans Text"/>
              <a:cs typeface="Google Sans Text"/>
              <a:sym typeface="Google Sans Text"/>
            </a:endParaRPr>
          </a:p>
          <a:p>
            <a:r>
              <a:rPr lang="en" sz="1600">
                <a:latin typeface="Google Sans Text"/>
                <a:ea typeface="Google Sans Text"/>
                <a:cs typeface="Google Sans Text"/>
                <a:sym typeface="Google Sans Text"/>
              </a:rPr>
              <a:t>Graduates also build portfolio websites to showcase their projects, including a mobile app, a responsive website, and </a:t>
            </a:r>
            <a:br>
              <a:rPr lang="en" sz="1600">
                <a:latin typeface="Google Sans Text"/>
                <a:ea typeface="Google Sans Text"/>
                <a:cs typeface="Google Sans Text"/>
                <a:sym typeface="Google Sans Text"/>
              </a:rPr>
            </a:br>
            <a:r>
              <a:rPr lang="en" sz="1600">
                <a:latin typeface="Google Sans Text"/>
                <a:ea typeface="Google Sans Text"/>
                <a:cs typeface="Google Sans Text"/>
                <a:sym typeface="Google Sans Text"/>
              </a:rPr>
              <a:t>a cross-platform experience.  </a:t>
            </a:r>
            <a:endParaRPr sz="1600">
              <a:solidFill>
                <a:srgbClr val="34A853"/>
              </a:solidFill>
              <a:latin typeface="Google Sans Text"/>
              <a:ea typeface="Google Sans Text"/>
              <a:cs typeface="Google Sans Text"/>
              <a:sym typeface="Google Sans Text"/>
            </a:endParaRPr>
          </a:p>
        </p:txBody>
      </p:sp>
      <p:sp>
        <p:nvSpPr>
          <p:cNvPr id="632" name="Google Shape;632;p88"/>
          <p:cNvSpPr txBox="1"/>
          <p:nvPr/>
        </p:nvSpPr>
        <p:spPr>
          <a:xfrm>
            <a:off x="7494533" y="1551167"/>
            <a:ext cx="4542000" cy="2856511"/>
          </a:xfrm>
          <a:prstGeom prst="rect">
            <a:avLst/>
          </a:prstGeom>
          <a:noFill/>
          <a:ln>
            <a:noFill/>
          </a:ln>
        </p:spPr>
        <p:txBody>
          <a:bodyPr spcFirstLastPara="1" wrap="square" lIns="121900" tIns="121900" rIns="121900" bIns="121900" anchor="t" anchorCtr="0">
            <a:spAutoFit/>
          </a:bodyPr>
          <a:lstStyle/>
          <a:p>
            <a:r>
              <a:rPr lang="en" sz="1733">
                <a:solidFill>
                  <a:srgbClr val="34A853"/>
                </a:solidFill>
                <a:latin typeface="Google Sans Text Medium"/>
                <a:ea typeface="Google Sans Text Medium"/>
                <a:cs typeface="Google Sans Text Medium"/>
                <a:sym typeface="Google Sans Text Medium"/>
              </a:rPr>
              <a:t>Qualified for roles such as:</a:t>
            </a:r>
            <a:endParaRPr sz="1733">
              <a:solidFill>
                <a:srgbClr val="34A853"/>
              </a:solidFill>
              <a:latin typeface="Google Sans Text Medium"/>
              <a:ea typeface="Google Sans Text Medium"/>
              <a:cs typeface="Google Sans Text Medium"/>
              <a:sym typeface="Google Sans Text Medium"/>
            </a:endParaRPr>
          </a:p>
          <a:p>
            <a:endParaRPr sz="1733" b="1">
              <a:latin typeface="Google Sans Text"/>
              <a:ea typeface="Google Sans Text"/>
              <a:cs typeface="Google Sans Text"/>
              <a:sym typeface="Google Sans Text"/>
            </a:endParaRPr>
          </a:p>
          <a:p>
            <a:pPr marL="609585" indent="-397923">
              <a:lnSpc>
                <a:spcPct val="115000"/>
              </a:lnSpc>
              <a:buClr>
                <a:srgbClr val="434343"/>
              </a:buClr>
              <a:buSzPts val="1100"/>
              <a:buFont typeface="Google Sans Text"/>
              <a:buChar char="●"/>
            </a:pPr>
            <a:r>
              <a:rPr lang="en" sz="1467">
                <a:solidFill>
                  <a:srgbClr val="434343"/>
                </a:solidFill>
                <a:latin typeface="Google Sans Text"/>
                <a:ea typeface="Google Sans Text"/>
                <a:cs typeface="Google Sans Text"/>
                <a:sym typeface="Google Sans Text"/>
              </a:rPr>
              <a:t>UX designer</a:t>
            </a:r>
            <a:endParaRPr sz="1467">
              <a:solidFill>
                <a:srgbClr val="434343"/>
              </a:solidFill>
              <a:latin typeface="Google Sans Text"/>
              <a:ea typeface="Google Sans Text"/>
              <a:cs typeface="Google Sans Text"/>
              <a:sym typeface="Google Sans Text"/>
            </a:endParaRPr>
          </a:p>
          <a:p>
            <a:pPr marL="609585" indent="-397923">
              <a:lnSpc>
                <a:spcPct val="115000"/>
              </a:lnSpc>
              <a:buClr>
                <a:srgbClr val="434343"/>
              </a:buClr>
              <a:buSzPts val="1100"/>
              <a:buFont typeface="Google Sans Text"/>
              <a:buChar char="●"/>
            </a:pPr>
            <a:r>
              <a:rPr lang="en" sz="1467">
                <a:solidFill>
                  <a:srgbClr val="434343"/>
                </a:solidFill>
                <a:latin typeface="Google Sans Text"/>
                <a:ea typeface="Google Sans Text"/>
                <a:cs typeface="Google Sans Text"/>
                <a:sym typeface="Google Sans Text"/>
              </a:rPr>
              <a:t>UI designer</a:t>
            </a:r>
            <a:endParaRPr sz="1467">
              <a:solidFill>
                <a:srgbClr val="434343"/>
              </a:solidFill>
              <a:latin typeface="Google Sans Text"/>
              <a:ea typeface="Google Sans Text"/>
              <a:cs typeface="Google Sans Text"/>
              <a:sym typeface="Google Sans Text"/>
            </a:endParaRPr>
          </a:p>
          <a:p>
            <a:pPr marL="609585" indent="-397923">
              <a:lnSpc>
                <a:spcPct val="115000"/>
              </a:lnSpc>
              <a:buClr>
                <a:srgbClr val="434343"/>
              </a:buClr>
              <a:buSzPts val="1100"/>
              <a:buFont typeface="Google Sans Text"/>
              <a:buChar char="●"/>
            </a:pPr>
            <a:r>
              <a:rPr lang="en" sz="1467">
                <a:solidFill>
                  <a:srgbClr val="434343"/>
                </a:solidFill>
                <a:latin typeface="Google Sans Text"/>
                <a:ea typeface="Google Sans Text"/>
                <a:cs typeface="Google Sans Text"/>
                <a:sym typeface="Google Sans Text"/>
              </a:rPr>
              <a:t>Product designer</a:t>
            </a:r>
            <a:endParaRPr sz="1467">
              <a:solidFill>
                <a:srgbClr val="434343"/>
              </a:solidFill>
              <a:latin typeface="Google Sans Text"/>
              <a:ea typeface="Google Sans Text"/>
              <a:cs typeface="Google Sans Text"/>
              <a:sym typeface="Google Sans Text"/>
            </a:endParaRPr>
          </a:p>
          <a:p>
            <a:pPr marL="609585" indent="-397923">
              <a:lnSpc>
                <a:spcPct val="115000"/>
              </a:lnSpc>
              <a:buClr>
                <a:srgbClr val="434343"/>
              </a:buClr>
              <a:buSzPts val="1100"/>
              <a:buFont typeface="Google Sans Text"/>
              <a:buChar char="●"/>
            </a:pPr>
            <a:r>
              <a:rPr lang="en" sz="1467">
                <a:solidFill>
                  <a:srgbClr val="434343"/>
                </a:solidFill>
                <a:latin typeface="Google Sans Text"/>
                <a:ea typeface="Google Sans Text"/>
                <a:cs typeface="Google Sans Text"/>
                <a:sym typeface="Google Sans Text"/>
              </a:rPr>
              <a:t>Visual designer</a:t>
            </a:r>
            <a:endParaRPr sz="1467">
              <a:solidFill>
                <a:srgbClr val="434343"/>
              </a:solidFill>
              <a:latin typeface="Google Sans Text"/>
              <a:ea typeface="Google Sans Text"/>
              <a:cs typeface="Google Sans Text"/>
              <a:sym typeface="Google Sans Text"/>
            </a:endParaRPr>
          </a:p>
          <a:p>
            <a:pPr marL="609585" indent="-397923">
              <a:lnSpc>
                <a:spcPct val="115000"/>
              </a:lnSpc>
              <a:buClr>
                <a:srgbClr val="434343"/>
              </a:buClr>
              <a:buSzPts val="1100"/>
              <a:buFont typeface="Google Sans Text"/>
              <a:buChar char="●"/>
            </a:pPr>
            <a:r>
              <a:rPr lang="en" sz="1467">
                <a:solidFill>
                  <a:srgbClr val="434343"/>
                </a:solidFill>
                <a:latin typeface="Google Sans Text"/>
                <a:ea typeface="Google Sans Text"/>
                <a:cs typeface="Google Sans Text"/>
                <a:sym typeface="Google Sans Text"/>
              </a:rPr>
              <a:t>UX consultant</a:t>
            </a:r>
            <a:endParaRPr sz="1467">
              <a:solidFill>
                <a:srgbClr val="434343"/>
              </a:solidFill>
              <a:latin typeface="Google Sans Text"/>
              <a:ea typeface="Google Sans Text"/>
              <a:cs typeface="Google Sans Text"/>
              <a:sym typeface="Google Sans Text"/>
            </a:endParaRPr>
          </a:p>
          <a:p>
            <a:pPr marL="609585" indent="-397923">
              <a:lnSpc>
                <a:spcPct val="115000"/>
              </a:lnSpc>
              <a:buClr>
                <a:srgbClr val="434343"/>
              </a:buClr>
              <a:buSzPts val="1100"/>
              <a:buFont typeface="Google Sans Text"/>
              <a:buChar char="●"/>
            </a:pPr>
            <a:r>
              <a:rPr lang="en" sz="1467">
                <a:solidFill>
                  <a:srgbClr val="434343"/>
                </a:solidFill>
                <a:latin typeface="Google Sans Text"/>
                <a:ea typeface="Google Sans Text"/>
                <a:cs typeface="Google Sans Text"/>
                <a:sym typeface="Google Sans Text"/>
              </a:rPr>
              <a:t>UX strategist</a:t>
            </a:r>
            <a:endParaRPr sz="1467">
              <a:solidFill>
                <a:srgbClr val="434343"/>
              </a:solidFill>
              <a:latin typeface="Google Sans Text"/>
              <a:ea typeface="Google Sans Text"/>
              <a:cs typeface="Google Sans Text"/>
              <a:sym typeface="Google Sans Text"/>
            </a:endParaRPr>
          </a:p>
          <a:p>
            <a:pPr>
              <a:lnSpc>
                <a:spcPct val="115000"/>
              </a:lnSpc>
            </a:pPr>
            <a:endParaRPr sz="1467">
              <a:latin typeface="Google Sans Text"/>
              <a:ea typeface="Google Sans Text"/>
              <a:cs typeface="Google Sans Text"/>
              <a:sym typeface="Google Sans Text"/>
            </a:endParaRPr>
          </a:p>
          <a:p>
            <a:pPr>
              <a:lnSpc>
                <a:spcPct val="115000"/>
              </a:lnSpc>
            </a:pPr>
            <a:endParaRPr sz="1467">
              <a:latin typeface="Google Sans Text"/>
              <a:ea typeface="Google Sans Text"/>
              <a:cs typeface="Google Sans Text"/>
              <a:sym typeface="Google Sans Text"/>
            </a:endParaRPr>
          </a:p>
        </p:txBody>
      </p:sp>
      <p:sp>
        <p:nvSpPr>
          <p:cNvPr id="633" name="Google Shape;633;p88"/>
          <p:cNvSpPr txBox="1"/>
          <p:nvPr/>
        </p:nvSpPr>
        <p:spPr>
          <a:xfrm>
            <a:off x="364733" y="4476600"/>
            <a:ext cx="4000000" cy="512857"/>
          </a:xfrm>
          <a:prstGeom prst="rect">
            <a:avLst/>
          </a:prstGeom>
          <a:noFill/>
          <a:ln>
            <a:noFill/>
          </a:ln>
        </p:spPr>
        <p:txBody>
          <a:bodyPr spcFirstLastPara="1" wrap="square" lIns="121900" tIns="121900" rIns="121900" bIns="121900" anchor="t" anchorCtr="0">
            <a:spAutoFit/>
          </a:bodyPr>
          <a:lstStyle/>
          <a:p>
            <a:r>
              <a:rPr lang="en" sz="1733">
                <a:latin typeface="Google Sans Medium"/>
                <a:ea typeface="Google Sans Medium"/>
                <a:cs typeface="Google Sans Medium"/>
                <a:sym typeface="Google Sans Medium"/>
              </a:rPr>
              <a:t>Skills developed:</a:t>
            </a:r>
            <a:endParaRPr sz="1733">
              <a:latin typeface="Google Sans Medium"/>
              <a:ea typeface="Google Sans Medium"/>
              <a:cs typeface="Google Sans Medium"/>
              <a:sym typeface="Google Sans Medium"/>
            </a:endParaRPr>
          </a:p>
        </p:txBody>
      </p:sp>
      <p:sp>
        <p:nvSpPr>
          <p:cNvPr id="634" name="Google Shape;634;p88"/>
          <p:cNvSpPr txBox="1"/>
          <p:nvPr/>
        </p:nvSpPr>
        <p:spPr>
          <a:xfrm>
            <a:off x="356767" y="416367"/>
            <a:ext cx="11656000" cy="954067"/>
          </a:xfrm>
          <a:prstGeom prst="rect">
            <a:avLst/>
          </a:prstGeom>
          <a:noFill/>
          <a:ln>
            <a:noFill/>
          </a:ln>
        </p:spPr>
        <p:txBody>
          <a:bodyPr spcFirstLastPara="1" wrap="square" lIns="121900" tIns="121900" rIns="121900" bIns="121900" anchor="t" anchorCtr="0">
            <a:spAutoFit/>
          </a:bodyPr>
          <a:lstStyle/>
          <a:p>
            <a:pPr>
              <a:lnSpc>
                <a:spcPct val="115000"/>
              </a:lnSpc>
            </a:pPr>
            <a:r>
              <a:rPr lang="en" sz="4000">
                <a:solidFill>
                  <a:srgbClr val="000000"/>
                </a:solidFill>
                <a:latin typeface="Google Sans Medium"/>
                <a:ea typeface="Google Sans Medium"/>
                <a:cs typeface="Google Sans Medium"/>
                <a:sym typeface="Google Sans Medium"/>
              </a:rPr>
              <a:t>Google </a:t>
            </a:r>
            <a:r>
              <a:rPr lang="en" sz="4000">
                <a:latin typeface="Google Sans Medium"/>
                <a:ea typeface="Google Sans Medium"/>
                <a:cs typeface="Google Sans Medium"/>
                <a:sym typeface="Google Sans Medium"/>
              </a:rPr>
              <a:t>UX Design</a:t>
            </a:r>
            <a:r>
              <a:rPr lang="en" sz="4000">
                <a:solidFill>
                  <a:srgbClr val="000000"/>
                </a:solidFill>
                <a:latin typeface="Google Sans Medium"/>
                <a:ea typeface="Google Sans Medium"/>
                <a:cs typeface="Google Sans Medium"/>
                <a:sym typeface="Google Sans Medium"/>
              </a:rPr>
              <a:t> Certificate</a:t>
            </a:r>
            <a:endParaRPr sz="3467">
              <a:latin typeface="Google Sans Medium"/>
              <a:ea typeface="Google Sans Medium"/>
              <a:cs typeface="Google Sans Medium"/>
              <a:sym typeface="Google Sans Medium"/>
            </a:endParaRPr>
          </a:p>
        </p:txBody>
      </p:sp>
      <p:sp>
        <p:nvSpPr>
          <p:cNvPr id="635" name="Google Shape;635;p88"/>
          <p:cNvSpPr/>
          <p:nvPr/>
        </p:nvSpPr>
        <p:spPr>
          <a:xfrm>
            <a:off x="12106933" y="0"/>
            <a:ext cx="1285200" cy="6930800"/>
          </a:xfrm>
          <a:prstGeom prst="rect">
            <a:avLst/>
          </a:prstGeom>
          <a:solidFill>
            <a:srgbClr val="FCFCFC"/>
          </a:solidFill>
          <a:ln>
            <a:noFill/>
          </a:ln>
        </p:spPr>
        <p:txBody>
          <a:bodyPr spcFirstLastPara="1" wrap="square" lIns="121900" tIns="121900" rIns="121900" bIns="121900" anchor="ctr" anchorCtr="0">
            <a:noAutofit/>
          </a:bodyPr>
          <a:lstStyle/>
          <a:p>
            <a:endParaRPr sz="2400"/>
          </a:p>
        </p:txBody>
      </p:sp>
      <p:pic>
        <p:nvPicPr>
          <p:cNvPr id="636" name="Google Shape;636;p88"/>
          <p:cNvPicPr preferRelativeResize="0"/>
          <p:nvPr/>
        </p:nvPicPr>
        <p:blipFill rotWithShape="1">
          <a:blip r:embed="rId3">
            <a:alphaModFix/>
          </a:blip>
          <a:srcRect t="-4700" b="10"/>
          <a:stretch/>
        </p:blipFill>
        <p:spPr>
          <a:xfrm>
            <a:off x="721517" y="5221883"/>
            <a:ext cx="529064" cy="588000"/>
          </a:xfrm>
          <a:prstGeom prst="rect">
            <a:avLst/>
          </a:prstGeom>
          <a:noFill/>
          <a:ln>
            <a:noFill/>
          </a:ln>
        </p:spPr>
      </p:pic>
      <p:sp>
        <p:nvSpPr>
          <p:cNvPr id="637" name="Google Shape;637;p88"/>
          <p:cNvSpPr txBox="1"/>
          <p:nvPr/>
        </p:nvSpPr>
        <p:spPr>
          <a:xfrm>
            <a:off x="37933" y="5839417"/>
            <a:ext cx="1896400" cy="364000"/>
          </a:xfrm>
          <a:prstGeom prst="rect">
            <a:avLst/>
          </a:prstGeom>
          <a:noFill/>
          <a:ln>
            <a:noFill/>
          </a:ln>
        </p:spPr>
        <p:txBody>
          <a:bodyPr spcFirstLastPara="1" wrap="square" lIns="121900" tIns="121900" rIns="121900" bIns="121900" anchor="t" anchorCtr="0">
            <a:noAutofit/>
          </a:bodyPr>
          <a:lstStyle/>
          <a:p>
            <a:pPr algn="ctr"/>
            <a:r>
              <a:rPr lang="en" sz="1200">
                <a:solidFill>
                  <a:srgbClr val="34A853"/>
                </a:solidFill>
                <a:latin typeface="Google Sans Text"/>
                <a:ea typeface="Google Sans Text"/>
                <a:cs typeface="Google Sans Text"/>
                <a:sym typeface="Google Sans Text"/>
              </a:rPr>
              <a:t>User research</a:t>
            </a:r>
            <a:endParaRPr sz="1200">
              <a:solidFill>
                <a:srgbClr val="34A853"/>
              </a:solidFill>
              <a:latin typeface="Google Sans Text"/>
              <a:ea typeface="Google Sans Text"/>
              <a:cs typeface="Google Sans Text"/>
              <a:sym typeface="Google Sans Text"/>
            </a:endParaRPr>
          </a:p>
        </p:txBody>
      </p:sp>
      <p:sp>
        <p:nvSpPr>
          <p:cNvPr id="638" name="Google Shape;638;p88"/>
          <p:cNvSpPr txBox="1"/>
          <p:nvPr/>
        </p:nvSpPr>
        <p:spPr>
          <a:xfrm>
            <a:off x="1818817" y="5839433"/>
            <a:ext cx="1456800" cy="364000"/>
          </a:xfrm>
          <a:prstGeom prst="rect">
            <a:avLst/>
          </a:prstGeom>
          <a:noFill/>
          <a:ln>
            <a:noFill/>
          </a:ln>
        </p:spPr>
        <p:txBody>
          <a:bodyPr spcFirstLastPara="1" wrap="square" lIns="121900" tIns="121900" rIns="121900" bIns="121900" anchor="t" anchorCtr="0">
            <a:noAutofit/>
          </a:bodyPr>
          <a:lstStyle/>
          <a:p>
            <a:pPr algn="ctr"/>
            <a:r>
              <a:rPr lang="en" sz="1200">
                <a:solidFill>
                  <a:srgbClr val="34A853"/>
                </a:solidFill>
                <a:latin typeface="Google Sans Text"/>
                <a:ea typeface="Google Sans Text"/>
                <a:cs typeface="Google Sans Text"/>
                <a:sym typeface="Google Sans Text"/>
              </a:rPr>
              <a:t>Wireframe</a:t>
            </a:r>
            <a:endParaRPr sz="1200">
              <a:solidFill>
                <a:srgbClr val="34A853"/>
              </a:solidFill>
              <a:latin typeface="Google Sans Text"/>
              <a:ea typeface="Google Sans Text"/>
              <a:cs typeface="Google Sans Text"/>
              <a:sym typeface="Google Sans Text"/>
            </a:endParaRPr>
          </a:p>
        </p:txBody>
      </p:sp>
      <p:pic>
        <p:nvPicPr>
          <p:cNvPr id="639" name="Google Shape;639;p88"/>
          <p:cNvPicPr preferRelativeResize="0"/>
          <p:nvPr/>
        </p:nvPicPr>
        <p:blipFill rotWithShape="1">
          <a:blip r:embed="rId4">
            <a:alphaModFix/>
          </a:blip>
          <a:srcRect l="-3464" r="-3144"/>
          <a:stretch/>
        </p:blipFill>
        <p:spPr>
          <a:xfrm>
            <a:off x="2248884" y="5267142"/>
            <a:ext cx="596667" cy="497492"/>
          </a:xfrm>
          <a:prstGeom prst="rect">
            <a:avLst/>
          </a:prstGeom>
          <a:noFill/>
          <a:ln>
            <a:noFill/>
          </a:ln>
        </p:spPr>
      </p:pic>
      <p:sp>
        <p:nvSpPr>
          <p:cNvPr id="640" name="Google Shape;640;p88"/>
          <p:cNvSpPr txBox="1"/>
          <p:nvPr/>
        </p:nvSpPr>
        <p:spPr>
          <a:xfrm>
            <a:off x="3246412" y="5839443"/>
            <a:ext cx="1896400" cy="364000"/>
          </a:xfrm>
          <a:prstGeom prst="rect">
            <a:avLst/>
          </a:prstGeom>
          <a:noFill/>
          <a:ln>
            <a:noFill/>
          </a:ln>
        </p:spPr>
        <p:txBody>
          <a:bodyPr spcFirstLastPara="1" wrap="square" lIns="121900" tIns="121900" rIns="121900" bIns="121900" anchor="t" anchorCtr="0">
            <a:noAutofit/>
          </a:bodyPr>
          <a:lstStyle/>
          <a:p>
            <a:pPr algn="ctr"/>
            <a:r>
              <a:rPr lang="en" sz="1200">
                <a:solidFill>
                  <a:srgbClr val="34A853"/>
                </a:solidFill>
                <a:latin typeface="Google Sans Text"/>
                <a:ea typeface="Google Sans Text"/>
                <a:cs typeface="Google Sans Text"/>
                <a:sym typeface="Google Sans Text"/>
              </a:rPr>
              <a:t>Prototype</a:t>
            </a:r>
            <a:endParaRPr sz="1200">
              <a:solidFill>
                <a:srgbClr val="34A853"/>
              </a:solidFill>
              <a:latin typeface="Google Sans Text"/>
              <a:ea typeface="Google Sans Text"/>
              <a:cs typeface="Google Sans Text"/>
              <a:sym typeface="Google Sans Text"/>
            </a:endParaRPr>
          </a:p>
        </p:txBody>
      </p:sp>
      <p:pic>
        <p:nvPicPr>
          <p:cNvPr id="641" name="Google Shape;641;p88"/>
          <p:cNvPicPr preferRelativeResize="0"/>
          <p:nvPr/>
        </p:nvPicPr>
        <p:blipFill rotWithShape="1">
          <a:blip r:embed="rId5">
            <a:alphaModFix/>
          </a:blip>
          <a:srcRect l="-1906" r="-8298"/>
          <a:stretch/>
        </p:blipFill>
        <p:spPr>
          <a:xfrm>
            <a:off x="3843867" y="5254993"/>
            <a:ext cx="701500" cy="521775"/>
          </a:xfrm>
          <a:prstGeom prst="rect">
            <a:avLst/>
          </a:prstGeom>
          <a:noFill/>
          <a:ln>
            <a:noFill/>
          </a:ln>
        </p:spPr>
      </p:pic>
      <p:pic>
        <p:nvPicPr>
          <p:cNvPr id="642" name="Google Shape;642;p88"/>
          <p:cNvPicPr preferRelativeResize="0"/>
          <p:nvPr/>
        </p:nvPicPr>
        <p:blipFill rotWithShape="1">
          <a:blip r:embed="rId6">
            <a:alphaModFix/>
          </a:blip>
          <a:srcRect t="-8087" b="-4868"/>
          <a:stretch/>
        </p:blipFill>
        <p:spPr>
          <a:xfrm>
            <a:off x="5555118" y="5217096"/>
            <a:ext cx="529033" cy="597571"/>
          </a:xfrm>
          <a:prstGeom prst="rect">
            <a:avLst/>
          </a:prstGeom>
          <a:noFill/>
          <a:ln>
            <a:noFill/>
          </a:ln>
        </p:spPr>
      </p:pic>
      <p:sp>
        <p:nvSpPr>
          <p:cNvPr id="643" name="Google Shape;643;p88"/>
          <p:cNvSpPr txBox="1"/>
          <p:nvPr/>
        </p:nvSpPr>
        <p:spPr>
          <a:xfrm>
            <a:off x="4815833" y="5864241"/>
            <a:ext cx="2007600" cy="364000"/>
          </a:xfrm>
          <a:prstGeom prst="rect">
            <a:avLst/>
          </a:prstGeom>
          <a:noFill/>
          <a:ln>
            <a:noFill/>
          </a:ln>
        </p:spPr>
        <p:txBody>
          <a:bodyPr spcFirstLastPara="1" wrap="square" lIns="121900" tIns="121900" rIns="121900" bIns="121900" anchor="t" anchorCtr="0">
            <a:noAutofit/>
          </a:bodyPr>
          <a:lstStyle/>
          <a:p>
            <a:pPr algn="ctr"/>
            <a:r>
              <a:rPr lang="en" sz="1200">
                <a:solidFill>
                  <a:srgbClr val="34A853"/>
                </a:solidFill>
                <a:latin typeface="Google Sans Text"/>
                <a:ea typeface="Google Sans Text"/>
                <a:cs typeface="Google Sans Text"/>
                <a:sym typeface="Google Sans Text"/>
              </a:rPr>
              <a:t>Test designs</a:t>
            </a:r>
            <a:endParaRPr sz="1200">
              <a:solidFill>
                <a:srgbClr val="34A853"/>
              </a:solidFill>
              <a:latin typeface="Google Sans Text"/>
              <a:ea typeface="Google Sans Text"/>
              <a:cs typeface="Google Sans Text"/>
              <a:sym typeface="Google Sans Text"/>
            </a:endParaRPr>
          </a:p>
        </p:txBody>
      </p:sp>
      <p:sp>
        <p:nvSpPr>
          <p:cNvPr id="644" name="Google Shape;644;p88"/>
          <p:cNvSpPr txBox="1"/>
          <p:nvPr/>
        </p:nvSpPr>
        <p:spPr>
          <a:xfrm>
            <a:off x="8473653" y="5864247"/>
            <a:ext cx="1896400" cy="364000"/>
          </a:xfrm>
          <a:prstGeom prst="rect">
            <a:avLst/>
          </a:prstGeom>
          <a:noFill/>
          <a:ln>
            <a:noFill/>
          </a:ln>
        </p:spPr>
        <p:txBody>
          <a:bodyPr spcFirstLastPara="1" wrap="square" lIns="121900" tIns="121900" rIns="121900" bIns="121900" anchor="t" anchorCtr="0">
            <a:noAutofit/>
          </a:bodyPr>
          <a:lstStyle/>
          <a:p>
            <a:pPr algn="ctr"/>
            <a:r>
              <a:rPr lang="en" sz="1200">
                <a:solidFill>
                  <a:srgbClr val="34A853"/>
                </a:solidFill>
                <a:latin typeface="Google Sans Text"/>
                <a:ea typeface="Google Sans Text"/>
                <a:cs typeface="Google Sans Text"/>
                <a:sym typeface="Google Sans Text"/>
              </a:rPr>
              <a:t>Create a portfolio</a:t>
            </a:r>
            <a:endParaRPr sz="1200">
              <a:solidFill>
                <a:srgbClr val="34A853"/>
              </a:solidFill>
              <a:latin typeface="Google Sans Text"/>
              <a:ea typeface="Google Sans Text"/>
              <a:cs typeface="Google Sans Text"/>
              <a:sym typeface="Google Sans Text"/>
            </a:endParaRPr>
          </a:p>
        </p:txBody>
      </p:sp>
      <p:pic>
        <p:nvPicPr>
          <p:cNvPr id="645" name="Google Shape;645;p88"/>
          <p:cNvPicPr preferRelativeResize="0"/>
          <p:nvPr/>
        </p:nvPicPr>
        <p:blipFill rotWithShape="1">
          <a:blip r:embed="rId7">
            <a:alphaModFix/>
          </a:blip>
          <a:srcRect l="-4123" t="-8008" b="-64"/>
          <a:stretch/>
        </p:blipFill>
        <p:spPr>
          <a:xfrm>
            <a:off x="9123533" y="5240595"/>
            <a:ext cx="596667" cy="550539"/>
          </a:xfrm>
          <a:prstGeom prst="rect">
            <a:avLst/>
          </a:prstGeom>
          <a:noFill/>
          <a:ln>
            <a:noFill/>
          </a:ln>
        </p:spPr>
      </p:pic>
      <p:sp>
        <p:nvSpPr>
          <p:cNvPr id="646" name="Google Shape;646;p88"/>
          <p:cNvSpPr txBox="1"/>
          <p:nvPr/>
        </p:nvSpPr>
        <p:spPr>
          <a:xfrm>
            <a:off x="6599704" y="5864240"/>
            <a:ext cx="1896400" cy="364000"/>
          </a:xfrm>
          <a:prstGeom prst="rect">
            <a:avLst/>
          </a:prstGeom>
          <a:noFill/>
          <a:ln>
            <a:noFill/>
          </a:ln>
        </p:spPr>
        <p:txBody>
          <a:bodyPr spcFirstLastPara="1" wrap="square" lIns="121900" tIns="121900" rIns="121900" bIns="121900" anchor="t" anchorCtr="0">
            <a:noAutofit/>
          </a:bodyPr>
          <a:lstStyle/>
          <a:p>
            <a:pPr algn="ctr"/>
            <a:r>
              <a:rPr lang="en" sz="1200">
                <a:solidFill>
                  <a:srgbClr val="34A853"/>
                </a:solidFill>
                <a:latin typeface="Google Sans Text"/>
                <a:ea typeface="Google Sans Text"/>
                <a:cs typeface="Google Sans Text"/>
                <a:sym typeface="Google Sans Text"/>
              </a:rPr>
              <a:t>Usability studies</a:t>
            </a:r>
            <a:endParaRPr sz="1200">
              <a:solidFill>
                <a:srgbClr val="34A853"/>
              </a:solidFill>
              <a:latin typeface="Google Sans Text"/>
              <a:ea typeface="Google Sans Text"/>
              <a:cs typeface="Google Sans Text"/>
              <a:sym typeface="Google Sans Text"/>
            </a:endParaRPr>
          </a:p>
        </p:txBody>
      </p:sp>
      <p:pic>
        <p:nvPicPr>
          <p:cNvPr id="647" name="Google Shape;647;p88"/>
          <p:cNvPicPr preferRelativeResize="0"/>
          <p:nvPr/>
        </p:nvPicPr>
        <p:blipFill rotWithShape="1">
          <a:blip r:embed="rId8">
            <a:alphaModFix/>
          </a:blip>
          <a:srcRect t="-6746" b="-9168"/>
          <a:stretch/>
        </p:blipFill>
        <p:spPr>
          <a:xfrm>
            <a:off x="7308201" y="5178901"/>
            <a:ext cx="479407" cy="673967"/>
          </a:xfrm>
          <a:prstGeom prst="rect">
            <a:avLst/>
          </a:prstGeom>
          <a:noFill/>
          <a:ln>
            <a:noFill/>
          </a:ln>
        </p:spPr>
      </p:pic>
      <p:sp>
        <p:nvSpPr>
          <p:cNvPr id="648" name="Google Shape;648;p88"/>
          <p:cNvSpPr/>
          <p:nvPr/>
        </p:nvSpPr>
        <p:spPr>
          <a:xfrm>
            <a:off x="0" y="924600"/>
            <a:ext cx="89600" cy="5008800"/>
          </a:xfrm>
          <a:prstGeom prst="rect">
            <a:avLst/>
          </a:prstGeom>
          <a:solidFill>
            <a:srgbClr val="34A353"/>
          </a:solidFill>
          <a:ln>
            <a:noFill/>
          </a:ln>
        </p:spPr>
        <p:txBody>
          <a:bodyPr spcFirstLastPara="1" wrap="square" lIns="121900" tIns="121900" rIns="121900" bIns="121900" anchor="ctr" anchorCtr="0">
            <a:noAutofit/>
          </a:bodyPr>
          <a:lstStyle/>
          <a:p>
            <a:endParaRPr sz="24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652"/>
        <p:cNvGrpSpPr/>
        <p:nvPr/>
      </p:nvGrpSpPr>
      <p:grpSpPr>
        <a:xfrm>
          <a:off x="0" y="0"/>
          <a:ext cx="0" cy="0"/>
          <a:chOff x="0" y="0"/>
          <a:chExt cx="0" cy="0"/>
        </a:xfrm>
      </p:grpSpPr>
      <p:sp>
        <p:nvSpPr>
          <p:cNvPr id="653" name="Google Shape;653;p89"/>
          <p:cNvSpPr txBox="1"/>
          <p:nvPr/>
        </p:nvSpPr>
        <p:spPr>
          <a:xfrm>
            <a:off x="351467" y="231533"/>
            <a:ext cx="6588000" cy="395600"/>
          </a:xfrm>
          <a:prstGeom prst="rect">
            <a:avLst/>
          </a:prstGeom>
          <a:noFill/>
          <a:ln>
            <a:noFill/>
          </a:ln>
        </p:spPr>
        <p:txBody>
          <a:bodyPr spcFirstLastPara="1" wrap="square" lIns="121900" tIns="121900" rIns="121900" bIns="121900" anchor="t" anchorCtr="0">
            <a:noAutofit/>
          </a:bodyPr>
          <a:lstStyle/>
          <a:p>
            <a:pPr>
              <a:lnSpc>
                <a:spcPct val="115000"/>
              </a:lnSpc>
            </a:pPr>
            <a:r>
              <a:rPr lang="en" sz="1600" b="1">
                <a:solidFill>
                  <a:srgbClr val="4285F4"/>
                </a:solidFill>
                <a:latin typeface="Google Sans"/>
                <a:ea typeface="Google Sans"/>
                <a:cs typeface="Google Sans"/>
                <a:sym typeface="Google Sans"/>
              </a:rPr>
              <a:t>Career Resources</a:t>
            </a:r>
            <a:endParaRPr sz="1600" b="1">
              <a:solidFill>
                <a:srgbClr val="4285F4"/>
              </a:solidFill>
              <a:latin typeface="Google Sans"/>
              <a:ea typeface="Google Sans"/>
              <a:cs typeface="Google Sans"/>
              <a:sym typeface="Google Sans"/>
            </a:endParaRPr>
          </a:p>
        </p:txBody>
      </p:sp>
      <p:sp>
        <p:nvSpPr>
          <p:cNvPr id="654" name="Google Shape;654;p89"/>
          <p:cNvSpPr/>
          <p:nvPr/>
        </p:nvSpPr>
        <p:spPr>
          <a:xfrm>
            <a:off x="0" y="924600"/>
            <a:ext cx="89600" cy="5008800"/>
          </a:xfrm>
          <a:prstGeom prst="rect">
            <a:avLst/>
          </a:prstGeom>
          <a:solidFill>
            <a:srgbClr val="1F86FC"/>
          </a:solidFill>
          <a:ln>
            <a:noFill/>
          </a:ln>
        </p:spPr>
        <p:txBody>
          <a:bodyPr spcFirstLastPara="1" wrap="square" lIns="121900" tIns="121900" rIns="121900" bIns="121900" anchor="ctr" anchorCtr="0">
            <a:noAutofit/>
          </a:bodyPr>
          <a:lstStyle/>
          <a:p>
            <a:endParaRPr sz="2400"/>
          </a:p>
        </p:txBody>
      </p:sp>
      <p:sp>
        <p:nvSpPr>
          <p:cNvPr id="655" name="Google Shape;655;p89"/>
          <p:cNvSpPr txBox="1"/>
          <p:nvPr/>
        </p:nvSpPr>
        <p:spPr>
          <a:xfrm>
            <a:off x="1255911" y="2543252"/>
            <a:ext cx="7480000" cy="809600"/>
          </a:xfrm>
          <a:prstGeom prst="rect">
            <a:avLst/>
          </a:prstGeom>
          <a:noFill/>
          <a:ln>
            <a:noFill/>
          </a:ln>
        </p:spPr>
        <p:txBody>
          <a:bodyPr spcFirstLastPara="1" wrap="square" lIns="121900" tIns="121900" rIns="121900" bIns="121900" anchor="t" anchorCtr="0">
            <a:noAutofit/>
          </a:bodyPr>
          <a:lstStyle/>
          <a:p>
            <a:r>
              <a:rPr lang="en" sz="1600" b="1">
                <a:solidFill>
                  <a:srgbClr val="EA4335"/>
                </a:solidFill>
                <a:latin typeface="Google Sans"/>
                <a:ea typeface="Google Sans"/>
                <a:cs typeface="Google Sans"/>
                <a:sym typeface="Google Sans"/>
              </a:rPr>
              <a:t>Practice With Big Interview</a:t>
            </a:r>
            <a:endParaRPr sz="1600" b="1">
              <a:solidFill>
                <a:srgbClr val="EA4335"/>
              </a:solidFill>
              <a:latin typeface="Google Sans"/>
              <a:ea typeface="Google Sans"/>
              <a:cs typeface="Google Sans"/>
              <a:sym typeface="Google Sans"/>
            </a:endParaRPr>
          </a:p>
          <a:p>
            <a:pPr>
              <a:spcBef>
                <a:spcPts val="667"/>
              </a:spcBef>
            </a:pPr>
            <a:r>
              <a:rPr lang="en" sz="1333">
                <a:solidFill>
                  <a:srgbClr val="595959"/>
                </a:solidFill>
                <a:latin typeface="Google Sans"/>
                <a:ea typeface="Google Sans"/>
                <a:cs typeface="Google Sans"/>
                <a:sym typeface="Google Sans"/>
              </a:rPr>
              <a:t>Build your resume, participate in simulated mock interviews, and receive job search tips: Register with your name, email address, and password. Go to the Learn page. Click Google Certificates Practice Sets.</a:t>
            </a:r>
            <a:endParaRPr sz="1333">
              <a:solidFill>
                <a:srgbClr val="595959"/>
              </a:solidFill>
              <a:latin typeface="Google Sans"/>
              <a:ea typeface="Google Sans"/>
              <a:cs typeface="Google Sans"/>
              <a:sym typeface="Google Sans"/>
            </a:endParaRPr>
          </a:p>
          <a:p>
            <a:pPr>
              <a:lnSpc>
                <a:spcPct val="115000"/>
              </a:lnSpc>
              <a:spcBef>
                <a:spcPts val="667"/>
              </a:spcBef>
            </a:pPr>
            <a:r>
              <a:rPr lang="en" sz="1067" u="sng">
                <a:solidFill>
                  <a:schemeClr val="hlink"/>
                </a:solidFill>
                <a:latin typeface="Google Sans"/>
                <a:ea typeface="Google Sans"/>
                <a:cs typeface="Google Sans"/>
                <a:sym typeface="Google Sans"/>
                <a:hlinkClick r:id="rId3"/>
              </a:rPr>
              <a:t>googlecerts.biginterview.com</a:t>
            </a:r>
            <a:endParaRPr sz="1067" u="sng">
              <a:solidFill>
                <a:srgbClr val="EA4335"/>
              </a:solidFill>
              <a:latin typeface="Google Sans"/>
              <a:ea typeface="Google Sans"/>
              <a:cs typeface="Google Sans"/>
              <a:sym typeface="Google Sans"/>
            </a:endParaRPr>
          </a:p>
        </p:txBody>
      </p:sp>
      <p:sp>
        <p:nvSpPr>
          <p:cNvPr id="656" name="Google Shape;656;p89"/>
          <p:cNvSpPr txBox="1"/>
          <p:nvPr/>
        </p:nvSpPr>
        <p:spPr>
          <a:xfrm>
            <a:off x="1204733" y="829033"/>
            <a:ext cx="7480000" cy="1668000"/>
          </a:xfrm>
          <a:prstGeom prst="rect">
            <a:avLst/>
          </a:prstGeom>
          <a:noFill/>
          <a:ln>
            <a:noFill/>
          </a:ln>
        </p:spPr>
        <p:txBody>
          <a:bodyPr spcFirstLastPara="1" wrap="square" lIns="121900" tIns="121900" rIns="121900" bIns="121900" anchor="t" anchorCtr="0">
            <a:noAutofit/>
          </a:bodyPr>
          <a:lstStyle/>
          <a:p>
            <a:r>
              <a:rPr lang="en" sz="1600" b="1">
                <a:solidFill>
                  <a:srgbClr val="4285F4"/>
                </a:solidFill>
                <a:latin typeface="Google Sans"/>
                <a:ea typeface="Google Sans"/>
                <a:cs typeface="Google Sans"/>
                <a:sym typeface="Google Sans"/>
              </a:rPr>
              <a:t>Access our Employer Consortium via the Google &amp; Coursera Job Platform</a:t>
            </a:r>
            <a:endParaRPr sz="1600" b="1">
              <a:solidFill>
                <a:srgbClr val="4285F4"/>
              </a:solidFill>
              <a:latin typeface="Google Sans"/>
              <a:ea typeface="Google Sans"/>
              <a:cs typeface="Google Sans"/>
              <a:sym typeface="Google Sans"/>
            </a:endParaRPr>
          </a:p>
          <a:p>
            <a:pPr>
              <a:spcBef>
                <a:spcPts val="667"/>
              </a:spcBef>
            </a:pPr>
            <a:r>
              <a:rPr lang="en" sz="1333">
                <a:solidFill>
                  <a:srgbClr val="595959"/>
                </a:solidFill>
                <a:latin typeface="Google Sans"/>
                <a:ea typeface="Google Sans"/>
                <a:cs typeface="Google Sans"/>
                <a:sym typeface="Google Sans"/>
              </a:rPr>
              <a:t>Through the Employer Consortium, we have over 150 employers dedicated to considering our certificate graduates for varying entry level roles. On the Google &amp; Coursera Job Platform, search for common job titles in your industry and actively apply for opportunities. Note: you must be 18+ / eligible to work in the U.S.</a:t>
            </a:r>
            <a:endParaRPr sz="1333">
              <a:solidFill>
                <a:srgbClr val="595959"/>
              </a:solidFill>
              <a:latin typeface="Google Sans"/>
              <a:ea typeface="Google Sans"/>
              <a:cs typeface="Google Sans"/>
              <a:sym typeface="Google Sans"/>
            </a:endParaRPr>
          </a:p>
          <a:p>
            <a:pPr>
              <a:lnSpc>
                <a:spcPct val="115000"/>
              </a:lnSpc>
              <a:spcBef>
                <a:spcPts val="667"/>
              </a:spcBef>
            </a:pPr>
            <a:r>
              <a:rPr lang="en" sz="1067" u="sng">
                <a:solidFill>
                  <a:schemeClr val="hlink"/>
                </a:solidFill>
                <a:latin typeface="Google Sans"/>
                <a:ea typeface="Google Sans"/>
                <a:cs typeface="Google Sans"/>
                <a:sym typeface="Google Sans"/>
                <a:hlinkClick r:id="rId4"/>
              </a:rPr>
              <a:t>googlecerts.courserajobplatform.org</a:t>
            </a:r>
            <a:endParaRPr sz="1333">
              <a:solidFill>
                <a:srgbClr val="434343"/>
              </a:solidFill>
              <a:latin typeface="Google Sans"/>
              <a:ea typeface="Google Sans"/>
              <a:cs typeface="Google Sans"/>
              <a:sym typeface="Google Sans"/>
            </a:endParaRPr>
          </a:p>
        </p:txBody>
      </p:sp>
      <p:sp>
        <p:nvSpPr>
          <p:cNvPr id="657" name="Google Shape;657;p89"/>
          <p:cNvSpPr txBox="1"/>
          <p:nvPr/>
        </p:nvSpPr>
        <p:spPr>
          <a:xfrm>
            <a:off x="1255911" y="3891924"/>
            <a:ext cx="7480000" cy="960000"/>
          </a:xfrm>
          <a:prstGeom prst="rect">
            <a:avLst/>
          </a:prstGeom>
          <a:noFill/>
          <a:ln>
            <a:noFill/>
          </a:ln>
        </p:spPr>
        <p:txBody>
          <a:bodyPr spcFirstLastPara="1" wrap="square" lIns="121900" tIns="121900" rIns="121900" bIns="121900" anchor="t" anchorCtr="0">
            <a:noAutofit/>
          </a:bodyPr>
          <a:lstStyle/>
          <a:p>
            <a:r>
              <a:rPr lang="en" sz="1600" b="1">
                <a:solidFill>
                  <a:srgbClr val="E37400"/>
                </a:solidFill>
                <a:latin typeface="Google Sans"/>
                <a:ea typeface="Google Sans"/>
                <a:cs typeface="Google Sans"/>
                <a:sym typeface="Google Sans"/>
              </a:rPr>
              <a:t>Prepare with Interview WarmUp</a:t>
            </a:r>
            <a:endParaRPr sz="1600" b="1">
              <a:solidFill>
                <a:srgbClr val="E37400"/>
              </a:solidFill>
              <a:latin typeface="Google Sans"/>
              <a:ea typeface="Google Sans"/>
              <a:cs typeface="Google Sans"/>
              <a:sym typeface="Google Sans"/>
            </a:endParaRPr>
          </a:p>
          <a:p>
            <a:pPr>
              <a:spcBef>
                <a:spcPts val="667"/>
              </a:spcBef>
            </a:pPr>
            <a:r>
              <a:rPr lang="en" sz="1333">
                <a:solidFill>
                  <a:srgbClr val="595959"/>
                </a:solidFill>
                <a:latin typeface="Google Sans"/>
                <a:ea typeface="Google Sans"/>
                <a:cs typeface="Google Sans"/>
                <a:sym typeface="Google Sans"/>
              </a:rPr>
              <a:t>Practice answering interview questions to get more confident and comfortable with the interview process. Your answers are transcribed in real time so you can review what you said and discover patterns in your responses.</a:t>
            </a:r>
            <a:endParaRPr sz="1333">
              <a:solidFill>
                <a:srgbClr val="595959"/>
              </a:solidFill>
              <a:latin typeface="Google Sans"/>
              <a:ea typeface="Google Sans"/>
              <a:cs typeface="Google Sans"/>
              <a:sym typeface="Google Sans"/>
            </a:endParaRPr>
          </a:p>
          <a:p>
            <a:pPr>
              <a:lnSpc>
                <a:spcPct val="115000"/>
              </a:lnSpc>
              <a:spcBef>
                <a:spcPts val="667"/>
              </a:spcBef>
            </a:pPr>
            <a:r>
              <a:rPr lang="en" sz="1067" u="sng">
                <a:solidFill>
                  <a:schemeClr val="hlink"/>
                </a:solidFill>
                <a:latin typeface="Google Sans"/>
                <a:ea typeface="Google Sans"/>
                <a:cs typeface="Google Sans"/>
                <a:sym typeface="Google Sans"/>
                <a:hlinkClick r:id="rId5"/>
              </a:rPr>
              <a:t>https://grow.google/certificates/interview-warmup</a:t>
            </a:r>
            <a:endParaRPr sz="1067" u="sng">
              <a:solidFill>
                <a:srgbClr val="E37400"/>
              </a:solidFill>
              <a:latin typeface="Google Sans"/>
              <a:ea typeface="Google Sans"/>
              <a:cs typeface="Google Sans"/>
              <a:sym typeface="Google Sans"/>
            </a:endParaRPr>
          </a:p>
        </p:txBody>
      </p:sp>
      <p:sp>
        <p:nvSpPr>
          <p:cNvPr id="658" name="Google Shape;658;p89"/>
          <p:cNvSpPr txBox="1"/>
          <p:nvPr/>
        </p:nvSpPr>
        <p:spPr>
          <a:xfrm>
            <a:off x="1255911" y="5268984"/>
            <a:ext cx="7480000" cy="960000"/>
          </a:xfrm>
          <a:prstGeom prst="rect">
            <a:avLst/>
          </a:prstGeom>
          <a:noFill/>
          <a:ln>
            <a:noFill/>
          </a:ln>
        </p:spPr>
        <p:txBody>
          <a:bodyPr spcFirstLastPara="1" wrap="square" lIns="121900" tIns="121900" rIns="121900" bIns="121900" anchor="t" anchorCtr="0">
            <a:noAutofit/>
          </a:bodyPr>
          <a:lstStyle/>
          <a:p>
            <a:r>
              <a:rPr lang="en" sz="1600" b="1">
                <a:solidFill>
                  <a:srgbClr val="34A853"/>
                </a:solidFill>
                <a:latin typeface="Google Sans"/>
                <a:ea typeface="Google Sans"/>
                <a:cs typeface="Google Sans"/>
                <a:sym typeface="Google Sans"/>
              </a:rPr>
              <a:t>Engage with a Recruiter on CareerCircle</a:t>
            </a:r>
            <a:endParaRPr sz="1600" b="1">
              <a:solidFill>
                <a:srgbClr val="34A853"/>
              </a:solidFill>
              <a:latin typeface="Google Sans"/>
              <a:ea typeface="Google Sans"/>
              <a:cs typeface="Google Sans"/>
              <a:sym typeface="Google Sans"/>
            </a:endParaRPr>
          </a:p>
          <a:p>
            <a:pPr>
              <a:spcBef>
                <a:spcPts val="667"/>
              </a:spcBef>
            </a:pPr>
            <a:r>
              <a:rPr lang="en" sz="1333">
                <a:solidFill>
                  <a:srgbClr val="595959"/>
                </a:solidFill>
                <a:latin typeface="Google Sans"/>
                <a:ea typeface="Google Sans"/>
                <a:cs typeface="Google Sans"/>
                <a:sym typeface="Google Sans"/>
              </a:rPr>
              <a:t>Work with a local recruiter through CareerCircle and get connected with jobs matched to your personal career goals. Register and make sure to have a PDF version of your Credly badge to upload to your CareerCircle profile. Note: You must be 18+ / eligible to work in the U.S.</a:t>
            </a:r>
            <a:endParaRPr sz="1333">
              <a:solidFill>
                <a:srgbClr val="595959"/>
              </a:solidFill>
              <a:latin typeface="Google Sans"/>
              <a:ea typeface="Google Sans"/>
              <a:cs typeface="Google Sans"/>
              <a:sym typeface="Google Sans"/>
            </a:endParaRPr>
          </a:p>
          <a:p>
            <a:pPr>
              <a:lnSpc>
                <a:spcPct val="115000"/>
              </a:lnSpc>
              <a:spcBef>
                <a:spcPts val="667"/>
              </a:spcBef>
            </a:pPr>
            <a:r>
              <a:rPr lang="en" sz="1067" u="sng">
                <a:solidFill>
                  <a:schemeClr val="hlink"/>
                </a:solidFill>
                <a:latin typeface="Google Sans"/>
                <a:ea typeface="Google Sans"/>
                <a:cs typeface="Google Sans"/>
                <a:sym typeface="Google Sans"/>
                <a:hlinkClick r:id="rId6"/>
              </a:rPr>
              <a:t>www.careercircle.com/campaign/coursera</a:t>
            </a:r>
            <a:r>
              <a:rPr lang="en" sz="1067" u="sng">
                <a:solidFill>
                  <a:srgbClr val="34A853"/>
                </a:solidFill>
                <a:latin typeface="Google Sans"/>
                <a:ea typeface="Google Sans"/>
                <a:cs typeface="Google Sans"/>
                <a:sym typeface="Google Sans"/>
              </a:rPr>
              <a:t> </a:t>
            </a:r>
            <a:endParaRPr sz="1067" u="sng">
              <a:solidFill>
                <a:srgbClr val="34A853"/>
              </a:solidFill>
              <a:latin typeface="Google Sans"/>
              <a:ea typeface="Google Sans"/>
              <a:cs typeface="Google Sans"/>
              <a:sym typeface="Google Sans"/>
            </a:endParaRPr>
          </a:p>
        </p:txBody>
      </p:sp>
      <p:sp>
        <p:nvSpPr>
          <p:cNvPr id="659" name="Google Shape;659;p89"/>
          <p:cNvSpPr/>
          <p:nvPr/>
        </p:nvSpPr>
        <p:spPr>
          <a:xfrm>
            <a:off x="559415" y="934544"/>
            <a:ext cx="645200" cy="482800"/>
          </a:xfrm>
          <a:prstGeom prst="ellipse">
            <a:avLst/>
          </a:prstGeom>
          <a:solidFill>
            <a:srgbClr val="E8F0FE"/>
          </a:solidFill>
          <a:ln>
            <a:noFill/>
          </a:ln>
        </p:spPr>
        <p:txBody>
          <a:bodyPr spcFirstLastPara="1" wrap="square" lIns="121900" tIns="121900" rIns="121900" bIns="121900" anchor="ctr" anchorCtr="0">
            <a:noAutofit/>
          </a:bodyPr>
          <a:lstStyle/>
          <a:p>
            <a:endParaRPr sz="2400"/>
          </a:p>
        </p:txBody>
      </p:sp>
      <p:sp>
        <p:nvSpPr>
          <p:cNvPr id="660" name="Google Shape;660;p89"/>
          <p:cNvSpPr/>
          <p:nvPr/>
        </p:nvSpPr>
        <p:spPr>
          <a:xfrm>
            <a:off x="696709" y="1043702"/>
            <a:ext cx="370713" cy="264495"/>
          </a:xfrm>
          <a:custGeom>
            <a:avLst/>
            <a:gdLst/>
            <a:ahLst/>
            <a:cxnLst/>
            <a:rect l="l" t="t" r="r" b="b"/>
            <a:pathLst>
              <a:path w="1046" h="995" extrusionOk="0">
                <a:moveTo>
                  <a:pt x="940" y="209"/>
                </a:moveTo>
                <a:lnTo>
                  <a:pt x="731" y="209"/>
                </a:lnTo>
                <a:lnTo>
                  <a:pt x="731" y="105"/>
                </a:lnTo>
                <a:cubicBezTo>
                  <a:pt x="731" y="45"/>
                  <a:pt x="686" y="0"/>
                  <a:pt x="627" y="0"/>
                </a:cubicBezTo>
                <a:lnTo>
                  <a:pt x="418" y="0"/>
                </a:lnTo>
                <a:cubicBezTo>
                  <a:pt x="359" y="0"/>
                  <a:pt x="314" y="45"/>
                  <a:pt x="314" y="105"/>
                </a:cubicBezTo>
                <a:lnTo>
                  <a:pt x="314" y="209"/>
                </a:lnTo>
                <a:lnTo>
                  <a:pt x="105" y="209"/>
                </a:lnTo>
                <a:cubicBezTo>
                  <a:pt x="46" y="209"/>
                  <a:pt x="0" y="254"/>
                  <a:pt x="0" y="313"/>
                </a:cubicBezTo>
                <a:lnTo>
                  <a:pt x="0" y="889"/>
                </a:lnTo>
                <a:cubicBezTo>
                  <a:pt x="0" y="948"/>
                  <a:pt x="46" y="994"/>
                  <a:pt x="105" y="994"/>
                </a:cubicBezTo>
                <a:lnTo>
                  <a:pt x="940" y="994"/>
                </a:lnTo>
                <a:cubicBezTo>
                  <a:pt x="999" y="994"/>
                  <a:pt x="1045" y="948"/>
                  <a:pt x="1045" y="889"/>
                </a:cubicBezTo>
                <a:lnTo>
                  <a:pt x="1045" y="313"/>
                </a:lnTo>
                <a:cubicBezTo>
                  <a:pt x="1045" y="257"/>
                  <a:pt x="997" y="209"/>
                  <a:pt x="940" y="209"/>
                </a:cubicBezTo>
                <a:close/>
                <a:moveTo>
                  <a:pt x="627" y="209"/>
                </a:moveTo>
                <a:lnTo>
                  <a:pt x="418" y="209"/>
                </a:lnTo>
                <a:lnTo>
                  <a:pt x="418" y="105"/>
                </a:lnTo>
                <a:lnTo>
                  <a:pt x="627" y="105"/>
                </a:lnTo>
                <a:lnTo>
                  <a:pt x="627" y="209"/>
                </a:lnTo>
                <a:close/>
              </a:path>
            </a:pathLst>
          </a:custGeom>
          <a:solidFill>
            <a:srgbClr val="4285F4"/>
          </a:solidFill>
          <a:ln>
            <a:noFill/>
          </a:ln>
        </p:spPr>
        <p:txBody>
          <a:bodyPr spcFirstLastPara="1" wrap="square" lIns="121900" tIns="60933" rIns="121900" bIns="60933" anchor="ctr" anchorCtr="0">
            <a:noAutofit/>
          </a:bodyPr>
          <a:lstStyle/>
          <a:p>
            <a:endParaRPr sz="2400">
              <a:latin typeface="Calibri"/>
              <a:ea typeface="Calibri"/>
              <a:cs typeface="Calibri"/>
              <a:sym typeface="Calibri"/>
            </a:endParaRPr>
          </a:p>
        </p:txBody>
      </p:sp>
      <p:sp>
        <p:nvSpPr>
          <p:cNvPr id="661" name="Google Shape;661;p89"/>
          <p:cNvSpPr/>
          <p:nvPr/>
        </p:nvSpPr>
        <p:spPr>
          <a:xfrm>
            <a:off x="457781" y="2631672"/>
            <a:ext cx="645200" cy="482800"/>
          </a:xfrm>
          <a:prstGeom prst="ellipse">
            <a:avLst/>
          </a:prstGeom>
          <a:solidFill>
            <a:srgbClr val="FCE8E6"/>
          </a:solidFill>
          <a:ln>
            <a:noFill/>
          </a:ln>
        </p:spPr>
        <p:txBody>
          <a:bodyPr spcFirstLastPara="1" wrap="square" lIns="121900" tIns="121900" rIns="121900" bIns="121900" anchor="ctr" anchorCtr="0">
            <a:noAutofit/>
          </a:bodyPr>
          <a:lstStyle/>
          <a:p>
            <a:endParaRPr sz="2400"/>
          </a:p>
        </p:txBody>
      </p:sp>
      <p:grpSp>
        <p:nvGrpSpPr>
          <p:cNvPr id="662" name="Google Shape;662;p89"/>
          <p:cNvGrpSpPr/>
          <p:nvPr/>
        </p:nvGrpSpPr>
        <p:grpSpPr>
          <a:xfrm>
            <a:off x="559383" y="2763011"/>
            <a:ext cx="441989" cy="220463"/>
            <a:chOff x="2911602" y="3070521"/>
            <a:chExt cx="379325" cy="252863"/>
          </a:xfrm>
        </p:grpSpPr>
        <p:sp>
          <p:nvSpPr>
            <p:cNvPr id="663" name="Google Shape;663;p89"/>
            <p:cNvSpPr/>
            <p:nvPr/>
          </p:nvSpPr>
          <p:spPr>
            <a:xfrm>
              <a:off x="3022972" y="3122567"/>
              <a:ext cx="156587" cy="109866"/>
            </a:xfrm>
            <a:custGeom>
              <a:avLst/>
              <a:gdLst/>
              <a:ahLst/>
              <a:cxnLst/>
              <a:rect l="l" t="t" r="r" b="b"/>
              <a:pathLst>
                <a:path w="1048" h="735" extrusionOk="0">
                  <a:moveTo>
                    <a:pt x="759" y="367"/>
                  </a:moveTo>
                  <a:cubicBezTo>
                    <a:pt x="833" y="367"/>
                    <a:pt x="889" y="308"/>
                    <a:pt x="889" y="237"/>
                  </a:cubicBezTo>
                  <a:cubicBezTo>
                    <a:pt x="889" y="167"/>
                    <a:pt x="830" y="107"/>
                    <a:pt x="759" y="107"/>
                  </a:cubicBezTo>
                  <a:cubicBezTo>
                    <a:pt x="686" y="107"/>
                    <a:pt x="630" y="167"/>
                    <a:pt x="630" y="237"/>
                  </a:cubicBezTo>
                  <a:cubicBezTo>
                    <a:pt x="630" y="308"/>
                    <a:pt x="689" y="367"/>
                    <a:pt x="759" y="367"/>
                  </a:cubicBezTo>
                  <a:close/>
                  <a:moveTo>
                    <a:pt x="367" y="316"/>
                  </a:moveTo>
                  <a:cubicBezTo>
                    <a:pt x="455" y="316"/>
                    <a:pt x="522" y="246"/>
                    <a:pt x="522" y="158"/>
                  </a:cubicBezTo>
                  <a:cubicBezTo>
                    <a:pt x="522" y="71"/>
                    <a:pt x="452" y="0"/>
                    <a:pt x="367" y="0"/>
                  </a:cubicBezTo>
                  <a:cubicBezTo>
                    <a:pt x="283" y="0"/>
                    <a:pt x="209" y="71"/>
                    <a:pt x="209" y="158"/>
                  </a:cubicBezTo>
                  <a:cubicBezTo>
                    <a:pt x="209" y="246"/>
                    <a:pt x="283" y="316"/>
                    <a:pt x="367" y="316"/>
                  </a:cubicBezTo>
                  <a:close/>
                  <a:moveTo>
                    <a:pt x="759" y="471"/>
                  </a:moveTo>
                  <a:cubicBezTo>
                    <a:pt x="664" y="471"/>
                    <a:pt x="472" y="519"/>
                    <a:pt x="472" y="615"/>
                  </a:cubicBezTo>
                  <a:lnTo>
                    <a:pt x="472" y="734"/>
                  </a:lnTo>
                  <a:lnTo>
                    <a:pt x="1047" y="734"/>
                  </a:lnTo>
                  <a:lnTo>
                    <a:pt x="1047" y="615"/>
                  </a:lnTo>
                  <a:cubicBezTo>
                    <a:pt x="1047" y="522"/>
                    <a:pt x="855" y="471"/>
                    <a:pt x="759" y="471"/>
                  </a:cubicBezTo>
                  <a:close/>
                  <a:moveTo>
                    <a:pt x="367" y="421"/>
                  </a:moveTo>
                  <a:cubicBezTo>
                    <a:pt x="246" y="421"/>
                    <a:pt x="0" y="483"/>
                    <a:pt x="0" y="604"/>
                  </a:cubicBezTo>
                  <a:lnTo>
                    <a:pt x="0" y="734"/>
                  </a:lnTo>
                  <a:lnTo>
                    <a:pt x="367" y="734"/>
                  </a:lnTo>
                  <a:lnTo>
                    <a:pt x="367" y="615"/>
                  </a:lnTo>
                  <a:cubicBezTo>
                    <a:pt x="367" y="570"/>
                    <a:pt x="384" y="494"/>
                    <a:pt x="491" y="435"/>
                  </a:cubicBezTo>
                  <a:cubicBezTo>
                    <a:pt x="446" y="426"/>
                    <a:pt x="404" y="421"/>
                    <a:pt x="367" y="421"/>
                  </a:cubicBezTo>
                  <a:close/>
                </a:path>
              </a:pathLst>
            </a:custGeom>
            <a:solidFill>
              <a:srgbClr val="EA4335"/>
            </a:solidFill>
            <a:ln>
              <a:noFill/>
            </a:ln>
          </p:spPr>
          <p:txBody>
            <a:bodyPr spcFirstLastPara="1" wrap="square" lIns="121900" tIns="60933" rIns="121900" bIns="60933" anchor="ctr" anchorCtr="0">
              <a:noAutofit/>
            </a:bodyPr>
            <a:lstStyle/>
            <a:p>
              <a:endParaRPr sz="2400">
                <a:latin typeface="Calibri"/>
                <a:ea typeface="Calibri"/>
                <a:cs typeface="Calibri"/>
                <a:sym typeface="Calibri"/>
              </a:endParaRPr>
            </a:p>
          </p:txBody>
        </p:sp>
        <p:sp>
          <p:nvSpPr>
            <p:cNvPr id="664" name="Google Shape;664;p89"/>
            <p:cNvSpPr/>
            <p:nvPr/>
          </p:nvSpPr>
          <p:spPr>
            <a:xfrm>
              <a:off x="2911602" y="3070521"/>
              <a:ext cx="379325" cy="252863"/>
            </a:xfrm>
            <a:custGeom>
              <a:avLst/>
              <a:gdLst/>
              <a:ahLst/>
              <a:cxnLst/>
              <a:rect l="l" t="t" r="r" b="b"/>
              <a:pathLst>
                <a:path w="1364" h="907" extrusionOk="0">
                  <a:moveTo>
                    <a:pt x="1137" y="793"/>
                  </a:moveTo>
                  <a:cubicBezTo>
                    <a:pt x="1199" y="793"/>
                    <a:pt x="1250" y="743"/>
                    <a:pt x="1250" y="680"/>
                  </a:cubicBezTo>
                  <a:lnTo>
                    <a:pt x="1250" y="113"/>
                  </a:lnTo>
                  <a:cubicBezTo>
                    <a:pt x="1250" y="51"/>
                    <a:pt x="1199" y="0"/>
                    <a:pt x="1137" y="0"/>
                  </a:cubicBezTo>
                  <a:lnTo>
                    <a:pt x="228" y="0"/>
                  </a:lnTo>
                  <a:cubicBezTo>
                    <a:pt x="166" y="0"/>
                    <a:pt x="115" y="51"/>
                    <a:pt x="115" y="113"/>
                  </a:cubicBezTo>
                  <a:lnTo>
                    <a:pt x="115" y="680"/>
                  </a:lnTo>
                  <a:cubicBezTo>
                    <a:pt x="115" y="743"/>
                    <a:pt x="166" y="793"/>
                    <a:pt x="228" y="793"/>
                  </a:cubicBezTo>
                  <a:lnTo>
                    <a:pt x="0" y="793"/>
                  </a:lnTo>
                  <a:lnTo>
                    <a:pt x="0" y="906"/>
                  </a:lnTo>
                  <a:lnTo>
                    <a:pt x="1363" y="906"/>
                  </a:lnTo>
                  <a:lnTo>
                    <a:pt x="1363" y="793"/>
                  </a:lnTo>
                  <a:lnTo>
                    <a:pt x="1137" y="793"/>
                  </a:lnTo>
                  <a:close/>
                  <a:moveTo>
                    <a:pt x="228" y="110"/>
                  </a:moveTo>
                  <a:lnTo>
                    <a:pt x="1137" y="110"/>
                  </a:lnTo>
                  <a:lnTo>
                    <a:pt x="1137" y="678"/>
                  </a:lnTo>
                  <a:lnTo>
                    <a:pt x="228" y="678"/>
                  </a:lnTo>
                  <a:lnTo>
                    <a:pt x="228" y="110"/>
                  </a:lnTo>
                  <a:close/>
                </a:path>
              </a:pathLst>
            </a:custGeom>
            <a:solidFill>
              <a:srgbClr val="EA4335"/>
            </a:solidFill>
            <a:ln>
              <a:noFill/>
            </a:ln>
          </p:spPr>
          <p:txBody>
            <a:bodyPr spcFirstLastPara="1" wrap="square" lIns="121900" tIns="60933" rIns="121900" bIns="60933" anchor="ctr" anchorCtr="0">
              <a:noAutofit/>
            </a:bodyPr>
            <a:lstStyle/>
            <a:p>
              <a:endParaRPr sz="2400">
                <a:latin typeface="Calibri"/>
                <a:ea typeface="Calibri"/>
                <a:cs typeface="Calibri"/>
                <a:sym typeface="Calibri"/>
              </a:endParaRPr>
            </a:p>
          </p:txBody>
        </p:sp>
      </p:grpSp>
      <p:sp>
        <p:nvSpPr>
          <p:cNvPr id="665" name="Google Shape;665;p89"/>
          <p:cNvSpPr/>
          <p:nvPr/>
        </p:nvSpPr>
        <p:spPr>
          <a:xfrm>
            <a:off x="457767" y="4073136"/>
            <a:ext cx="645200" cy="482800"/>
          </a:xfrm>
          <a:prstGeom prst="ellipse">
            <a:avLst/>
          </a:prstGeom>
          <a:solidFill>
            <a:srgbClr val="FEF7E0"/>
          </a:solidFill>
          <a:ln>
            <a:noFill/>
          </a:ln>
        </p:spPr>
        <p:txBody>
          <a:bodyPr spcFirstLastPara="1" wrap="square" lIns="121900" tIns="121900" rIns="121900" bIns="121900" anchor="ctr" anchorCtr="0">
            <a:noAutofit/>
          </a:bodyPr>
          <a:lstStyle/>
          <a:p>
            <a:endParaRPr sz="2400"/>
          </a:p>
        </p:txBody>
      </p:sp>
      <p:sp>
        <p:nvSpPr>
          <p:cNvPr id="666" name="Google Shape;666;p89"/>
          <p:cNvSpPr/>
          <p:nvPr/>
        </p:nvSpPr>
        <p:spPr>
          <a:xfrm>
            <a:off x="578702" y="4213921"/>
            <a:ext cx="403485" cy="201248"/>
          </a:xfrm>
          <a:custGeom>
            <a:avLst/>
            <a:gdLst/>
            <a:ahLst/>
            <a:cxnLst/>
            <a:rect l="l" t="t" r="r" b="b"/>
            <a:pathLst>
              <a:path w="1364" h="907" extrusionOk="0">
                <a:moveTo>
                  <a:pt x="1137" y="793"/>
                </a:moveTo>
                <a:cubicBezTo>
                  <a:pt x="1199" y="793"/>
                  <a:pt x="1250" y="743"/>
                  <a:pt x="1250" y="680"/>
                </a:cubicBezTo>
                <a:lnTo>
                  <a:pt x="1250" y="113"/>
                </a:lnTo>
                <a:cubicBezTo>
                  <a:pt x="1250" y="51"/>
                  <a:pt x="1199" y="0"/>
                  <a:pt x="1137" y="0"/>
                </a:cubicBezTo>
                <a:lnTo>
                  <a:pt x="228" y="0"/>
                </a:lnTo>
                <a:cubicBezTo>
                  <a:pt x="166" y="0"/>
                  <a:pt x="115" y="51"/>
                  <a:pt x="115" y="113"/>
                </a:cubicBezTo>
                <a:lnTo>
                  <a:pt x="115" y="680"/>
                </a:lnTo>
                <a:cubicBezTo>
                  <a:pt x="115" y="743"/>
                  <a:pt x="166" y="793"/>
                  <a:pt x="228" y="793"/>
                </a:cubicBezTo>
                <a:lnTo>
                  <a:pt x="0" y="793"/>
                </a:lnTo>
                <a:lnTo>
                  <a:pt x="0" y="906"/>
                </a:lnTo>
                <a:lnTo>
                  <a:pt x="1363" y="906"/>
                </a:lnTo>
                <a:lnTo>
                  <a:pt x="1363" y="793"/>
                </a:lnTo>
                <a:lnTo>
                  <a:pt x="1137" y="793"/>
                </a:lnTo>
                <a:close/>
                <a:moveTo>
                  <a:pt x="228" y="110"/>
                </a:moveTo>
                <a:lnTo>
                  <a:pt x="1137" y="110"/>
                </a:lnTo>
                <a:lnTo>
                  <a:pt x="1137" y="678"/>
                </a:lnTo>
                <a:lnTo>
                  <a:pt x="228" y="678"/>
                </a:lnTo>
                <a:lnTo>
                  <a:pt x="228" y="110"/>
                </a:lnTo>
                <a:close/>
              </a:path>
            </a:pathLst>
          </a:custGeom>
          <a:solidFill>
            <a:srgbClr val="FBBC04"/>
          </a:solidFill>
          <a:ln>
            <a:noFill/>
          </a:ln>
        </p:spPr>
        <p:txBody>
          <a:bodyPr spcFirstLastPara="1" wrap="square" lIns="121900" tIns="60933" rIns="121900" bIns="60933" anchor="ctr" anchorCtr="0">
            <a:noAutofit/>
          </a:bodyPr>
          <a:lstStyle/>
          <a:p>
            <a:endParaRPr sz="2400">
              <a:latin typeface="Calibri"/>
              <a:ea typeface="Calibri"/>
              <a:cs typeface="Calibri"/>
              <a:sym typeface="Calibri"/>
            </a:endParaRPr>
          </a:p>
        </p:txBody>
      </p:sp>
      <p:sp>
        <p:nvSpPr>
          <p:cNvPr id="667" name="Google Shape;667;p89"/>
          <p:cNvSpPr/>
          <p:nvPr/>
        </p:nvSpPr>
        <p:spPr>
          <a:xfrm>
            <a:off x="457796" y="5345412"/>
            <a:ext cx="645200" cy="482800"/>
          </a:xfrm>
          <a:prstGeom prst="ellipse">
            <a:avLst/>
          </a:prstGeom>
          <a:solidFill>
            <a:srgbClr val="E6F4EA"/>
          </a:solidFill>
          <a:ln>
            <a:noFill/>
          </a:ln>
        </p:spPr>
        <p:txBody>
          <a:bodyPr spcFirstLastPara="1" wrap="square" lIns="121900" tIns="121900" rIns="121900" bIns="121900" anchor="ctr" anchorCtr="0">
            <a:noAutofit/>
          </a:bodyPr>
          <a:lstStyle/>
          <a:p>
            <a:endParaRPr sz="2400"/>
          </a:p>
        </p:txBody>
      </p:sp>
      <p:grpSp>
        <p:nvGrpSpPr>
          <p:cNvPr id="668" name="Google Shape;668;p89"/>
          <p:cNvGrpSpPr/>
          <p:nvPr/>
        </p:nvGrpSpPr>
        <p:grpSpPr>
          <a:xfrm>
            <a:off x="607882" y="5486826"/>
            <a:ext cx="345311" cy="200471"/>
            <a:chOff x="429025" y="238125"/>
            <a:chExt cx="6761950" cy="5238775"/>
          </a:xfrm>
        </p:grpSpPr>
        <p:sp>
          <p:nvSpPr>
            <p:cNvPr id="669" name="Google Shape;669;p89"/>
            <p:cNvSpPr/>
            <p:nvPr/>
          </p:nvSpPr>
          <p:spPr>
            <a:xfrm>
              <a:off x="429025" y="1102375"/>
              <a:ext cx="5618925" cy="4374525"/>
            </a:xfrm>
            <a:custGeom>
              <a:avLst/>
              <a:gdLst/>
              <a:ahLst/>
              <a:cxnLst/>
              <a:rect l="l" t="t" r="r" b="b"/>
              <a:pathLst>
                <a:path w="224757" h="174981" extrusionOk="0">
                  <a:moveTo>
                    <a:pt x="8617" y="0"/>
                  </a:moveTo>
                  <a:lnTo>
                    <a:pt x="6387" y="102"/>
                  </a:lnTo>
                  <a:lnTo>
                    <a:pt x="5474" y="203"/>
                  </a:lnTo>
                  <a:lnTo>
                    <a:pt x="4562" y="406"/>
                  </a:lnTo>
                  <a:lnTo>
                    <a:pt x="3852" y="710"/>
                  </a:lnTo>
                  <a:lnTo>
                    <a:pt x="3143" y="1014"/>
                  </a:lnTo>
                  <a:lnTo>
                    <a:pt x="2534" y="1419"/>
                  </a:lnTo>
                  <a:lnTo>
                    <a:pt x="1926" y="1926"/>
                  </a:lnTo>
                  <a:lnTo>
                    <a:pt x="1419" y="2433"/>
                  </a:lnTo>
                  <a:lnTo>
                    <a:pt x="1014" y="3042"/>
                  </a:lnTo>
                  <a:lnTo>
                    <a:pt x="710" y="3751"/>
                  </a:lnTo>
                  <a:lnTo>
                    <a:pt x="507" y="4562"/>
                  </a:lnTo>
                  <a:lnTo>
                    <a:pt x="304" y="5373"/>
                  </a:lnTo>
                  <a:lnTo>
                    <a:pt x="101" y="6286"/>
                  </a:lnTo>
                  <a:lnTo>
                    <a:pt x="0" y="7401"/>
                  </a:lnTo>
                  <a:lnTo>
                    <a:pt x="0" y="8516"/>
                  </a:lnTo>
                  <a:lnTo>
                    <a:pt x="0" y="50385"/>
                  </a:lnTo>
                  <a:lnTo>
                    <a:pt x="0" y="96411"/>
                  </a:lnTo>
                  <a:lnTo>
                    <a:pt x="101" y="98743"/>
                  </a:lnTo>
                  <a:lnTo>
                    <a:pt x="203" y="99656"/>
                  </a:lnTo>
                  <a:lnTo>
                    <a:pt x="406" y="100568"/>
                  </a:lnTo>
                  <a:lnTo>
                    <a:pt x="710" y="101379"/>
                  </a:lnTo>
                  <a:lnTo>
                    <a:pt x="1014" y="102089"/>
                  </a:lnTo>
                  <a:lnTo>
                    <a:pt x="1419" y="102697"/>
                  </a:lnTo>
                  <a:lnTo>
                    <a:pt x="1825" y="103204"/>
                  </a:lnTo>
                  <a:lnTo>
                    <a:pt x="2433" y="103711"/>
                  </a:lnTo>
                  <a:lnTo>
                    <a:pt x="3041" y="104116"/>
                  </a:lnTo>
                  <a:lnTo>
                    <a:pt x="3751" y="104420"/>
                  </a:lnTo>
                  <a:lnTo>
                    <a:pt x="4461" y="104724"/>
                  </a:lnTo>
                  <a:lnTo>
                    <a:pt x="5373" y="104826"/>
                  </a:lnTo>
                  <a:lnTo>
                    <a:pt x="6285" y="105029"/>
                  </a:lnTo>
                  <a:lnTo>
                    <a:pt x="8617" y="105130"/>
                  </a:lnTo>
                  <a:lnTo>
                    <a:pt x="16423" y="105130"/>
                  </a:lnTo>
                  <a:lnTo>
                    <a:pt x="19059" y="105029"/>
                  </a:lnTo>
                  <a:lnTo>
                    <a:pt x="19769" y="104927"/>
                  </a:lnTo>
                  <a:lnTo>
                    <a:pt x="20478" y="104623"/>
                  </a:lnTo>
                  <a:lnTo>
                    <a:pt x="21188" y="104319"/>
                  </a:lnTo>
                  <a:lnTo>
                    <a:pt x="21695" y="103812"/>
                  </a:lnTo>
                  <a:lnTo>
                    <a:pt x="23824" y="101278"/>
                  </a:lnTo>
                  <a:lnTo>
                    <a:pt x="25953" y="98743"/>
                  </a:lnTo>
                  <a:lnTo>
                    <a:pt x="30211" y="93573"/>
                  </a:lnTo>
                  <a:lnTo>
                    <a:pt x="31427" y="92154"/>
                  </a:lnTo>
                  <a:lnTo>
                    <a:pt x="32745" y="90836"/>
                  </a:lnTo>
                  <a:lnTo>
                    <a:pt x="34063" y="89720"/>
                  </a:lnTo>
                  <a:lnTo>
                    <a:pt x="35482" y="88605"/>
                  </a:lnTo>
                  <a:lnTo>
                    <a:pt x="36902" y="87693"/>
                  </a:lnTo>
                  <a:lnTo>
                    <a:pt x="38422" y="86780"/>
                  </a:lnTo>
                  <a:lnTo>
                    <a:pt x="39842" y="86071"/>
                  </a:lnTo>
                  <a:lnTo>
                    <a:pt x="41464" y="85463"/>
                  </a:lnTo>
                  <a:lnTo>
                    <a:pt x="42985" y="84956"/>
                  </a:lnTo>
                  <a:lnTo>
                    <a:pt x="44607" y="84550"/>
                  </a:lnTo>
                  <a:lnTo>
                    <a:pt x="46127" y="84246"/>
                  </a:lnTo>
                  <a:lnTo>
                    <a:pt x="47749" y="83942"/>
                  </a:lnTo>
                  <a:lnTo>
                    <a:pt x="50993" y="83942"/>
                  </a:lnTo>
                  <a:lnTo>
                    <a:pt x="52514" y="84043"/>
                  </a:lnTo>
                  <a:lnTo>
                    <a:pt x="54136" y="84246"/>
                  </a:lnTo>
                  <a:lnTo>
                    <a:pt x="55657" y="84550"/>
                  </a:lnTo>
                  <a:lnTo>
                    <a:pt x="57279" y="84956"/>
                  </a:lnTo>
                  <a:lnTo>
                    <a:pt x="58800" y="85463"/>
                  </a:lnTo>
                  <a:lnTo>
                    <a:pt x="60219" y="86071"/>
                  </a:lnTo>
                  <a:lnTo>
                    <a:pt x="61740" y="86780"/>
                  </a:lnTo>
                  <a:lnTo>
                    <a:pt x="63057" y="87591"/>
                  </a:lnTo>
                  <a:lnTo>
                    <a:pt x="64477" y="88504"/>
                  </a:lnTo>
                  <a:lnTo>
                    <a:pt x="65795" y="89416"/>
                  </a:lnTo>
                  <a:lnTo>
                    <a:pt x="67011" y="90531"/>
                  </a:lnTo>
                  <a:lnTo>
                    <a:pt x="68228" y="91748"/>
                  </a:lnTo>
                  <a:lnTo>
                    <a:pt x="69343" y="92965"/>
                  </a:lnTo>
                  <a:lnTo>
                    <a:pt x="70458" y="94384"/>
                  </a:lnTo>
                  <a:lnTo>
                    <a:pt x="71371" y="95803"/>
                  </a:lnTo>
                  <a:lnTo>
                    <a:pt x="72283" y="97425"/>
                  </a:lnTo>
                  <a:lnTo>
                    <a:pt x="73094" y="99047"/>
                  </a:lnTo>
                  <a:lnTo>
                    <a:pt x="73804" y="100771"/>
                  </a:lnTo>
                  <a:lnTo>
                    <a:pt x="74209" y="101379"/>
                  </a:lnTo>
                  <a:lnTo>
                    <a:pt x="74716" y="101987"/>
                  </a:lnTo>
                  <a:lnTo>
                    <a:pt x="75324" y="102494"/>
                  </a:lnTo>
                  <a:lnTo>
                    <a:pt x="76034" y="102798"/>
                  </a:lnTo>
                  <a:lnTo>
                    <a:pt x="77352" y="103407"/>
                  </a:lnTo>
                  <a:lnTo>
                    <a:pt x="78670" y="104015"/>
                  </a:lnTo>
                  <a:lnTo>
                    <a:pt x="79886" y="104623"/>
                  </a:lnTo>
                  <a:lnTo>
                    <a:pt x="81103" y="105333"/>
                  </a:lnTo>
                  <a:lnTo>
                    <a:pt x="82218" y="106144"/>
                  </a:lnTo>
                  <a:lnTo>
                    <a:pt x="83333" y="106955"/>
                  </a:lnTo>
                  <a:lnTo>
                    <a:pt x="84347" y="107766"/>
                  </a:lnTo>
                  <a:lnTo>
                    <a:pt x="85361" y="108678"/>
                  </a:lnTo>
                  <a:lnTo>
                    <a:pt x="86273" y="109692"/>
                  </a:lnTo>
                  <a:lnTo>
                    <a:pt x="87186" y="110706"/>
                  </a:lnTo>
                  <a:lnTo>
                    <a:pt x="87997" y="111821"/>
                  </a:lnTo>
                  <a:lnTo>
                    <a:pt x="88808" y="112936"/>
                  </a:lnTo>
                  <a:lnTo>
                    <a:pt x="89517" y="114153"/>
                  </a:lnTo>
                  <a:lnTo>
                    <a:pt x="90227" y="115369"/>
                  </a:lnTo>
                  <a:lnTo>
                    <a:pt x="90835" y="116687"/>
                  </a:lnTo>
                  <a:lnTo>
                    <a:pt x="91342" y="118005"/>
                  </a:lnTo>
                  <a:lnTo>
                    <a:pt x="91748" y="118715"/>
                  </a:lnTo>
                  <a:lnTo>
                    <a:pt x="92356" y="119424"/>
                  </a:lnTo>
                  <a:lnTo>
                    <a:pt x="93066" y="120033"/>
                  </a:lnTo>
                  <a:lnTo>
                    <a:pt x="93775" y="120438"/>
                  </a:lnTo>
                  <a:lnTo>
                    <a:pt x="95600" y="121249"/>
                  </a:lnTo>
                  <a:lnTo>
                    <a:pt x="97323" y="122162"/>
                  </a:lnTo>
                  <a:lnTo>
                    <a:pt x="98945" y="123074"/>
                  </a:lnTo>
                  <a:lnTo>
                    <a:pt x="100466" y="124189"/>
                  </a:lnTo>
                  <a:lnTo>
                    <a:pt x="101885" y="125406"/>
                  </a:lnTo>
                  <a:lnTo>
                    <a:pt x="103203" y="126724"/>
                  </a:lnTo>
                  <a:lnTo>
                    <a:pt x="104521" y="128143"/>
                  </a:lnTo>
                  <a:lnTo>
                    <a:pt x="105738" y="129765"/>
                  </a:lnTo>
                  <a:lnTo>
                    <a:pt x="106245" y="130373"/>
                  </a:lnTo>
                  <a:lnTo>
                    <a:pt x="106954" y="130880"/>
                  </a:lnTo>
                  <a:lnTo>
                    <a:pt x="108576" y="131691"/>
                  </a:lnTo>
                  <a:lnTo>
                    <a:pt x="111212" y="132908"/>
                  </a:lnTo>
                  <a:lnTo>
                    <a:pt x="113848" y="134023"/>
                  </a:lnTo>
                  <a:lnTo>
                    <a:pt x="115166" y="134631"/>
                  </a:lnTo>
                  <a:lnTo>
                    <a:pt x="116383" y="135240"/>
                  </a:lnTo>
                  <a:lnTo>
                    <a:pt x="117599" y="135949"/>
                  </a:lnTo>
                  <a:lnTo>
                    <a:pt x="118714" y="136760"/>
                  </a:lnTo>
                  <a:lnTo>
                    <a:pt x="120336" y="138179"/>
                  </a:lnTo>
                  <a:lnTo>
                    <a:pt x="121857" y="139802"/>
                  </a:lnTo>
                  <a:lnTo>
                    <a:pt x="123175" y="141525"/>
                  </a:lnTo>
                  <a:lnTo>
                    <a:pt x="124392" y="143248"/>
                  </a:lnTo>
                  <a:lnTo>
                    <a:pt x="125405" y="145073"/>
                  </a:lnTo>
                  <a:lnTo>
                    <a:pt x="126216" y="147101"/>
                  </a:lnTo>
                  <a:lnTo>
                    <a:pt x="126926" y="149027"/>
                  </a:lnTo>
                  <a:lnTo>
                    <a:pt x="127433" y="151055"/>
                  </a:lnTo>
                  <a:lnTo>
                    <a:pt x="127838" y="153184"/>
                  </a:lnTo>
                  <a:lnTo>
                    <a:pt x="127940" y="155313"/>
                  </a:lnTo>
                  <a:lnTo>
                    <a:pt x="128041" y="157441"/>
                  </a:lnTo>
                  <a:lnTo>
                    <a:pt x="127838" y="159570"/>
                  </a:lnTo>
                  <a:lnTo>
                    <a:pt x="127433" y="161699"/>
                  </a:lnTo>
                  <a:lnTo>
                    <a:pt x="126926" y="163828"/>
                  </a:lnTo>
                  <a:lnTo>
                    <a:pt x="126216" y="165856"/>
                  </a:lnTo>
                  <a:lnTo>
                    <a:pt x="125405" y="167883"/>
                  </a:lnTo>
                  <a:lnTo>
                    <a:pt x="123175" y="172344"/>
                  </a:lnTo>
                  <a:lnTo>
                    <a:pt x="124898" y="173358"/>
                  </a:lnTo>
                  <a:lnTo>
                    <a:pt x="126723" y="174169"/>
                  </a:lnTo>
                  <a:lnTo>
                    <a:pt x="128548" y="174676"/>
                  </a:lnTo>
                  <a:lnTo>
                    <a:pt x="129460" y="174879"/>
                  </a:lnTo>
                  <a:lnTo>
                    <a:pt x="130373" y="174980"/>
                  </a:lnTo>
                  <a:lnTo>
                    <a:pt x="132299" y="174980"/>
                  </a:lnTo>
                  <a:lnTo>
                    <a:pt x="133211" y="174879"/>
                  </a:lnTo>
                  <a:lnTo>
                    <a:pt x="134124" y="174777"/>
                  </a:lnTo>
                  <a:lnTo>
                    <a:pt x="135036" y="174574"/>
                  </a:lnTo>
                  <a:lnTo>
                    <a:pt x="135949" y="174270"/>
                  </a:lnTo>
                  <a:lnTo>
                    <a:pt x="136760" y="173966"/>
                  </a:lnTo>
                  <a:lnTo>
                    <a:pt x="137672" y="173561"/>
                  </a:lnTo>
                  <a:lnTo>
                    <a:pt x="138787" y="172952"/>
                  </a:lnTo>
                  <a:lnTo>
                    <a:pt x="139902" y="172243"/>
                  </a:lnTo>
                  <a:lnTo>
                    <a:pt x="140815" y="171432"/>
                  </a:lnTo>
                  <a:lnTo>
                    <a:pt x="141727" y="170722"/>
                  </a:lnTo>
                  <a:lnTo>
                    <a:pt x="142538" y="169810"/>
                  </a:lnTo>
                  <a:lnTo>
                    <a:pt x="143147" y="168897"/>
                  </a:lnTo>
                  <a:lnTo>
                    <a:pt x="143755" y="167985"/>
                  </a:lnTo>
                  <a:lnTo>
                    <a:pt x="144363" y="166971"/>
                  </a:lnTo>
                  <a:lnTo>
                    <a:pt x="144769" y="165957"/>
                  </a:lnTo>
                  <a:lnTo>
                    <a:pt x="145073" y="164842"/>
                  </a:lnTo>
                  <a:lnTo>
                    <a:pt x="145377" y="163727"/>
                  </a:lnTo>
                  <a:lnTo>
                    <a:pt x="145580" y="162510"/>
                  </a:lnTo>
                  <a:lnTo>
                    <a:pt x="145681" y="161294"/>
                  </a:lnTo>
                  <a:lnTo>
                    <a:pt x="145782" y="159976"/>
                  </a:lnTo>
                  <a:lnTo>
                    <a:pt x="145782" y="158658"/>
                  </a:lnTo>
                  <a:lnTo>
                    <a:pt x="145681" y="157340"/>
                  </a:lnTo>
                  <a:lnTo>
                    <a:pt x="145681" y="157340"/>
                  </a:lnTo>
                  <a:lnTo>
                    <a:pt x="146695" y="158253"/>
                  </a:lnTo>
                  <a:lnTo>
                    <a:pt x="147709" y="159165"/>
                  </a:lnTo>
                  <a:lnTo>
                    <a:pt x="148722" y="159976"/>
                  </a:lnTo>
                  <a:lnTo>
                    <a:pt x="149838" y="160584"/>
                  </a:lnTo>
                  <a:lnTo>
                    <a:pt x="150851" y="161192"/>
                  </a:lnTo>
                  <a:lnTo>
                    <a:pt x="151966" y="161801"/>
                  </a:lnTo>
                  <a:lnTo>
                    <a:pt x="153082" y="162206"/>
                  </a:lnTo>
                  <a:lnTo>
                    <a:pt x="154197" y="162510"/>
                  </a:lnTo>
                  <a:lnTo>
                    <a:pt x="155312" y="162713"/>
                  </a:lnTo>
                  <a:lnTo>
                    <a:pt x="156427" y="162916"/>
                  </a:lnTo>
                  <a:lnTo>
                    <a:pt x="158759" y="162916"/>
                  </a:lnTo>
                  <a:lnTo>
                    <a:pt x="159975" y="162713"/>
                  </a:lnTo>
                  <a:lnTo>
                    <a:pt x="161091" y="162409"/>
                  </a:lnTo>
                  <a:lnTo>
                    <a:pt x="162408" y="162105"/>
                  </a:lnTo>
                  <a:lnTo>
                    <a:pt x="163625" y="161598"/>
                  </a:lnTo>
                  <a:lnTo>
                    <a:pt x="164842" y="160990"/>
                  </a:lnTo>
                  <a:lnTo>
                    <a:pt x="165957" y="160381"/>
                  </a:lnTo>
                  <a:lnTo>
                    <a:pt x="166970" y="159672"/>
                  </a:lnTo>
                  <a:lnTo>
                    <a:pt x="167883" y="158861"/>
                  </a:lnTo>
                  <a:lnTo>
                    <a:pt x="168694" y="158050"/>
                  </a:lnTo>
                  <a:lnTo>
                    <a:pt x="169404" y="157137"/>
                  </a:lnTo>
                  <a:lnTo>
                    <a:pt x="170012" y="156124"/>
                  </a:lnTo>
                  <a:lnTo>
                    <a:pt x="170620" y="155110"/>
                  </a:lnTo>
                  <a:lnTo>
                    <a:pt x="171026" y="154096"/>
                  </a:lnTo>
                  <a:lnTo>
                    <a:pt x="171330" y="152981"/>
                  </a:lnTo>
                  <a:lnTo>
                    <a:pt x="171634" y="151764"/>
                  </a:lnTo>
                  <a:lnTo>
                    <a:pt x="171837" y="150548"/>
                  </a:lnTo>
                  <a:lnTo>
                    <a:pt x="172039" y="149331"/>
                  </a:lnTo>
                  <a:lnTo>
                    <a:pt x="172039" y="148013"/>
                  </a:lnTo>
                  <a:lnTo>
                    <a:pt x="172039" y="146695"/>
                  </a:lnTo>
                  <a:lnTo>
                    <a:pt x="172039" y="145276"/>
                  </a:lnTo>
                  <a:lnTo>
                    <a:pt x="173053" y="146290"/>
                  </a:lnTo>
                  <a:lnTo>
                    <a:pt x="174168" y="147202"/>
                  </a:lnTo>
                  <a:lnTo>
                    <a:pt x="175284" y="148115"/>
                  </a:lnTo>
                  <a:lnTo>
                    <a:pt x="176500" y="148824"/>
                  </a:lnTo>
                  <a:lnTo>
                    <a:pt x="177615" y="149433"/>
                  </a:lnTo>
                  <a:lnTo>
                    <a:pt x="178730" y="149939"/>
                  </a:lnTo>
                  <a:lnTo>
                    <a:pt x="179947" y="150345"/>
                  </a:lnTo>
                  <a:lnTo>
                    <a:pt x="181062" y="150649"/>
                  </a:lnTo>
                  <a:lnTo>
                    <a:pt x="182279" y="150852"/>
                  </a:lnTo>
                  <a:lnTo>
                    <a:pt x="183495" y="150953"/>
                  </a:lnTo>
                  <a:lnTo>
                    <a:pt x="184712" y="150953"/>
                  </a:lnTo>
                  <a:lnTo>
                    <a:pt x="185928" y="150852"/>
                  </a:lnTo>
                  <a:lnTo>
                    <a:pt x="187145" y="150548"/>
                  </a:lnTo>
                  <a:lnTo>
                    <a:pt x="188463" y="150142"/>
                  </a:lnTo>
                  <a:lnTo>
                    <a:pt x="189679" y="149635"/>
                  </a:lnTo>
                  <a:lnTo>
                    <a:pt x="190997" y="149027"/>
                  </a:lnTo>
                  <a:lnTo>
                    <a:pt x="192112" y="148419"/>
                  </a:lnTo>
                  <a:lnTo>
                    <a:pt x="193025" y="147709"/>
                  </a:lnTo>
                  <a:lnTo>
                    <a:pt x="193937" y="146999"/>
                  </a:lnTo>
                  <a:lnTo>
                    <a:pt x="194748" y="146188"/>
                  </a:lnTo>
                  <a:lnTo>
                    <a:pt x="195458" y="145377"/>
                  </a:lnTo>
                  <a:lnTo>
                    <a:pt x="196168" y="144465"/>
                  </a:lnTo>
                  <a:lnTo>
                    <a:pt x="196674" y="143553"/>
                  </a:lnTo>
                  <a:lnTo>
                    <a:pt x="197181" y="142640"/>
                  </a:lnTo>
                  <a:lnTo>
                    <a:pt x="197587" y="141626"/>
                  </a:lnTo>
                  <a:lnTo>
                    <a:pt x="197891" y="140511"/>
                  </a:lnTo>
                  <a:lnTo>
                    <a:pt x="198094" y="139396"/>
                  </a:lnTo>
                  <a:lnTo>
                    <a:pt x="198296" y="138281"/>
                  </a:lnTo>
                  <a:lnTo>
                    <a:pt x="198398" y="137064"/>
                  </a:lnTo>
                  <a:lnTo>
                    <a:pt x="198398" y="135746"/>
                  </a:lnTo>
                  <a:lnTo>
                    <a:pt x="198296" y="134530"/>
                  </a:lnTo>
                  <a:lnTo>
                    <a:pt x="198195" y="133212"/>
                  </a:lnTo>
                  <a:lnTo>
                    <a:pt x="198195" y="133212"/>
                  </a:lnTo>
                  <a:lnTo>
                    <a:pt x="200121" y="134834"/>
                  </a:lnTo>
                  <a:lnTo>
                    <a:pt x="201236" y="135746"/>
                  </a:lnTo>
                  <a:lnTo>
                    <a:pt x="202453" y="136557"/>
                  </a:lnTo>
                  <a:lnTo>
                    <a:pt x="203670" y="137267"/>
                  </a:lnTo>
                  <a:lnTo>
                    <a:pt x="204987" y="137875"/>
                  </a:lnTo>
                  <a:lnTo>
                    <a:pt x="206204" y="138281"/>
                  </a:lnTo>
                  <a:lnTo>
                    <a:pt x="207522" y="138585"/>
                  </a:lnTo>
                  <a:lnTo>
                    <a:pt x="208840" y="138889"/>
                  </a:lnTo>
                  <a:lnTo>
                    <a:pt x="211476" y="138889"/>
                  </a:lnTo>
                  <a:lnTo>
                    <a:pt x="212794" y="138788"/>
                  </a:lnTo>
                  <a:lnTo>
                    <a:pt x="214112" y="138484"/>
                  </a:lnTo>
                  <a:lnTo>
                    <a:pt x="215429" y="138078"/>
                  </a:lnTo>
                  <a:lnTo>
                    <a:pt x="216646" y="137571"/>
                  </a:lnTo>
                  <a:lnTo>
                    <a:pt x="217761" y="136862"/>
                  </a:lnTo>
                  <a:lnTo>
                    <a:pt x="218978" y="136152"/>
                  </a:lnTo>
                  <a:lnTo>
                    <a:pt x="219991" y="135240"/>
                  </a:lnTo>
                  <a:lnTo>
                    <a:pt x="221005" y="134226"/>
                  </a:lnTo>
                  <a:lnTo>
                    <a:pt x="221816" y="133212"/>
                  </a:lnTo>
                  <a:lnTo>
                    <a:pt x="222627" y="132097"/>
                  </a:lnTo>
                  <a:lnTo>
                    <a:pt x="223236" y="130982"/>
                  </a:lnTo>
                  <a:lnTo>
                    <a:pt x="223742" y="129765"/>
                  </a:lnTo>
                  <a:lnTo>
                    <a:pt x="224148" y="128447"/>
                  </a:lnTo>
                  <a:lnTo>
                    <a:pt x="224452" y="127231"/>
                  </a:lnTo>
                  <a:lnTo>
                    <a:pt x="224655" y="125913"/>
                  </a:lnTo>
                  <a:lnTo>
                    <a:pt x="224756" y="124595"/>
                  </a:lnTo>
                  <a:lnTo>
                    <a:pt x="224655" y="123277"/>
                  </a:lnTo>
                  <a:lnTo>
                    <a:pt x="224452" y="121959"/>
                  </a:lnTo>
                  <a:lnTo>
                    <a:pt x="224148" y="120641"/>
                  </a:lnTo>
                  <a:lnTo>
                    <a:pt x="223742" y="119424"/>
                  </a:lnTo>
                  <a:lnTo>
                    <a:pt x="223134" y="118106"/>
                  </a:lnTo>
                  <a:lnTo>
                    <a:pt x="222526" y="116890"/>
                  </a:lnTo>
                  <a:lnTo>
                    <a:pt x="221715" y="115673"/>
                  </a:lnTo>
                  <a:lnTo>
                    <a:pt x="219383" y="112733"/>
                  </a:lnTo>
                  <a:lnTo>
                    <a:pt x="217052" y="109895"/>
                  </a:lnTo>
                  <a:lnTo>
                    <a:pt x="212287" y="104116"/>
                  </a:lnTo>
                  <a:lnTo>
                    <a:pt x="141930" y="18552"/>
                  </a:lnTo>
                  <a:lnTo>
                    <a:pt x="141220" y="17640"/>
                  </a:lnTo>
                  <a:lnTo>
                    <a:pt x="140511" y="16930"/>
                  </a:lnTo>
                  <a:lnTo>
                    <a:pt x="139902" y="16525"/>
                  </a:lnTo>
                  <a:lnTo>
                    <a:pt x="139396" y="16322"/>
                  </a:lnTo>
                  <a:lnTo>
                    <a:pt x="138787" y="16322"/>
                  </a:lnTo>
                  <a:lnTo>
                    <a:pt x="138078" y="16525"/>
                  </a:lnTo>
                  <a:lnTo>
                    <a:pt x="137267" y="16930"/>
                  </a:lnTo>
                  <a:lnTo>
                    <a:pt x="136151" y="17437"/>
                  </a:lnTo>
                  <a:lnTo>
                    <a:pt x="120438" y="26257"/>
                  </a:lnTo>
                  <a:lnTo>
                    <a:pt x="104724" y="35077"/>
                  </a:lnTo>
                  <a:lnTo>
                    <a:pt x="102595" y="36192"/>
                  </a:lnTo>
                  <a:lnTo>
                    <a:pt x="100466" y="37206"/>
                  </a:lnTo>
                  <a:lnTo>
                    <a:pt x="98337" y="38119"/>
                  </a:lnTo>
                  <a:lnTo>
                    <a:pt x="96208" y="38930"/>
                  </a:lnTo>
                  <a:lnTo>
                    <a:pt x="94079" y="39538"/>
                  </a:lnTo>
                  <a:lnTo>
                    <a:pt x="91849" y="40146"/>
                  </a:lnTo>
                  <a:lnTo>
                    <a:pt x="89720" y="40552"/>
                  </a:lnTo>
                  <a:lnTo>
                    <a:pt x="87490" y="40856"/>
                  </a:lnTo>
                  <a:lnTo>
                    <a:pt x="85259" y="41059"/>
                  </a:lnTo>
                  <a:lnTo>
                    <a:pt x="83029" y="41160"/>
                  </a:lnTo>
                  <a:lnTo>
                    <a:pt x="80799" y="41059"/>
                  </a:lnTo>
                  <a:lnTo>
                    <a:pt x="78467" y="40957"/>
                  </a:lnTo>
                  <a:lnTo>
                    <a:pt x="76237" y="40653"/>
                  </a:lnTo>
                  <a:lnTo>
                    <a:pt x="73905" y="40248"/>
                  </a:lnTo>
                  <a:lnTo>
                    <a:pt x="71675" y="39639"/>
                  </a:lnTo>
                  <a:lnTo>
                    <a:pt x="69343" y="39031"/>
                  </a:lnTo>
                  <a:lnTo>
                    <a:pt x="67924" y="38524"/>
                  </a:lnTo>
                  <a:lnTo>
                    <a:pt x="66707" y="38017"/>
                  </a:lnTo>
                  <a:lnTo>
                    <a:pt x="65389" y="37409"/>
                  </a:lnTo>
                  <a:lnTo>
                    <a:pt x="64274" y="36801"/>
                  </a:lnTo>
                  <a:lnTo>
                    <a:pt x="63057" y="36091"/>
                  </a:lnTo>
                  <a:lnTo>
                    <a:pt x="62044" y="35381"/>
                  </a:lnTo>
                  <a:lnTo>
                    <a:pt x="60929" y="34672"/>
                  </a:lnTo>
                  <a:lnTo>
                    <a:pt x="60016" y="33861"/>
                  </a:lnTo>
                  <a:lnTo>
                    <a:pt x="59104" y="33050"/>
                  </a:lnTo>
                  <a:lnTo>
                    <a:pt x="58191" y="32137"/>
                  </a:lnTo>
                  <a:lnTo>
                    <a:pt x="57380" y="31225"/>
                  </a:lnTo>
                  <a:lnTo>
                    <a:pt x="56671" y="30211"/>
                  </a:lnTo>
                  <a:lnTo>
                    <a:pt x="55961" y="29197"/>
                  </a:lnTo>
                  <a:lnTo>
                    <a:pt x="55353" y="28183"/>
                  </a:lnTo>
                  <a:lnTo>
                    <a:pt x="54846" y="27170"/>
                  </a:lnTo>
                  <a:lnTo>
                    <a:pt x="54339" y="26055"/>
                  </a:lnTo>
                  <a:lnTo>
                    <a:pt x="53832" y="24939"/>
                  </a:lnTo>
                  <a:lnTo>
                    <a:pt x="53528" y="23824"/>
                  </a:lnTo>
                  <a:lnTo>
                    <a:pt x="53224" y="22709"/>
                  </a:lnTo>
                  <a:lnTo>
                    <a:pt x="52920" y="21492"/>
                  </a:lnTo>
                  <a:lnTo>
                    <a:pt x="52818" y="20276"/>
                  </a:lnTo>
                  <a:lnTo>
                    <a:pt x="52717" y="19059"/>
                  </a:lnTo>
                  <a:lnTo>
                    <a:pt x="52615" y="17843"/>
                  </a:lnTo>
                  <a:lnTo>
                    <a:pt x="52615" y="16626"/>
                  </a:lnTo>
                  <a:lnTo>
                    <a:pt x="52717" y="15308"/>
                  </a:lnTo>
                  <a:lnTo>
                    <a:pt x="52920" y="14092"/>
                  </a:lnTo>
                  <a:lnTo>
                    <a:pt x="53122" y="12774"/>
                  </a:lnTo>
                  <a:lnTo>
                    <a:pt x="53427" y="11456"/>
                  </a:lnTo>
                  <a:lnTo>
                    <a:pt x="53832" y="10239"/>
                  </a:lnTo>
                  <a:lnTo>
                    <a:pt x="54339" y="8922"/>
                  </a:lnTo>
                  <a:lnTo>
                    <a:pt x="54846" y="7604"/>
                  </a:lnTo>
                  <a:lnTo>
                    <a:pt x="55454" y="6286"/>
                  </a:lnTo>
                  <a:lnTo>
                    <a:pt x="56062" y="4765"/>
                  </a:lnTo>
                  <a:lnTo>
                    <a:pt x="56265" y="4157"/>
                  </a:lnTo>
                  <a:lnTo>
                    <a:pt x="56366" y="3548"/>
                  </a:lnTo>
                  <a:lnTo>
                    <a:pt x="56366" y="2940"/>
                  </a:lnTo>
                  <a:lnTo>
                    <a:pt x="56366" y="2433"/>
                  </a:lnTo>
                  <a:lnTo>
                    <a:pt x="56164" y="1926"/>
                  </a:lnTo>
                  <a:lnTo>
                    <a:pt x="55961" y="1521"/>
                  </a:lnTo>
                  <a:lnTo>
                    <a:pt x="55758" y="1217"/>
                  </a:lnTo>
                  <a:lnTo>
                    <a:pt x="55353" y="913"/>
                  </a:lnTo>
                  <a:lnTo>
                    <a:pt x="54947" y="608"/>
                  </a:lnTo>
                  <a:lnTo>
                    <a:pt x="54339" y="406"/>
                  </a:lnTo>
                  <a:lnTo>
                    <a:pt x="53731" y="203"/>
                  </a:lnTo>
                  <a:lnTo>
                    <a:pt x="53021" y="102"/>
                  </a:lnTo>
                  <a:lnTo>
                    <a:pt x="51399" y="0"/>
                  </a:lnTo>
                  <a:close/>
                </a:path>
              </a:pathLst>
            </a:custGeom>
            <a:solidFill>
              <a:srgbClr val="34A853"/>
            </a:solidFill>
            <a:ln>
              <a:noFill/>
            </a:ln>
          </p:spPr>
          <p:txBody>
            <a:bodyPr spcFirstLastPara="1" wrap="square" lIns="121900" tIns="121900" rIns="121900" bIns="121900" anchor="ctr" anchorCtr="0">
              <a:noAutofit/>
            </a:bodyPr>
            <a:lstStyle/>
            <a:p>
              <a:endParaRPr sz="2400">
                <a:solidFill>
                  <a:srgbClr val="5F6368"/>
                </a:solidFill>
              </a:endParaRPr>
            </a:p>
          </p:txBody>
        </p:sp>
        <p:sp>
          <p:nvSpPr>
            <p:cNvPr id="670" name="Google Shape;670;p89"/>
            <p:cNvSpPr/>
            <p:nvPr/>
          </p:nvSpPr>
          <p:spPr>
            <a:xfrm>
              <a:off x="2068800" y="238125"/>
              <a:ext cx="5122175" cy="3636975"/>
            </a:xfrm>
            <a:custGeom>
              <a:avLst/>
              <a:gdLst/>
              <a:ahLst/>
              <a:cxnLst/>
              <a:rect l="l" t="t" r="r" b="b"/>
              <a:pathLst>
                <a:path w="204887" h="145479" extrusionOk="0">
                  <a:moveTo>
                    <a:pt x="78468" y="0"/>
                  </a:moveTo>
                  <a:lnTo>
                    <a:pt x="75933" y="101"/>
                  </a:lnTo>
                  <a:lnTo>
                    <a:pt x="73399" y="203"/>
                  </a:lnTo>
                  <a:lnTo>
                    <a:pt x="70865" y="608"/>
                  </a:lnTo>
                  <a:lnTo>
                    <a:pt x="68431" y="1014"/>
                  </a:lnTo>
                  <a:lnTo>
                    <a:pt x="65897" y="1622"/>
                  </a:lnTo>
                  <a:lnTo>
                    <a:pt x="63464" y="2433"/>
                  </a:lnTo>
                  <a:lnTo>
                    <a:pt x="61132" y="3244"/>
                  </a:lnTo>
                  <a:lnTo>
                    <a:pt x="58801" y="4359"/>
                  </a:lnTo>
                  <a:lnTo>
                    <a:pt x="56469" y="5474"/>
                  </a:lnTo>
                  <a:lnTo>
                    <a:pt x="54137" y="6792"/>
                  </a:lnTo>
                  <a:lnTo>
                    <a:pt x="51907" y="8212"/>
                  </a:lnTo>
                  <a:lnTo>
                    <a:pt x="49676" y="9834"/>
                  </a:lnTo>
                  <a:lnTo>
                    <a:pt x="38221" y="18451"/>
                  </a:lnTo>
                  <a:lnTo>
                    <a:pt x="26765" y="27170"/>
                  </a:lnTo>
                  <a:lnTo>
                    <a:pt x="3955" y="44607"/>
                  </a:lnTo>
                  <a:lnTo>
                    <a:pt x="2941" y="45418"/>
                  </a:lnTo>
                  <a:lnTo>
                    <a:pt x="2029" y="46431"/>
                  </a:lnTo>
                  <a:lnTo>
                    <a:pt x="1319" y="47445"/>
                  </a:lnTo>
                  <a:lnTo>
                    <a:pt x="711" y="48560"/>
                  </a:lnTo>
                  <a:lnTo>
                    <a:pt x="305" y="49676"/>
                  </a:lnTo>
                  <a:lnTo>
                    <a:pt x="102" y="50892"/>
                  </a:lnTo>
                  <a:lnTo>
                    <a:pt x="1" y="52210"/>
                  </a:lnTo>
                  <a:lnTo>
                    <a:pt x="204" y="53528"/>
                  </a:lnTo>
                  <a:lnTo>
                    <a:pt x="406" y="54846"/>
                  </a:lnTo>
                  <a:lnTo>
                    <a:pt x="913" y="55961"/>
                  </a:lnTo>
                  <a:lnTo>
                    <a:pt x="1420" y="56975"/>
                  </a:lnTo>
                  <a:lnTo>
                    <a:pt x="2231" y="57989"/>
                  </a:lnTo>
                  <a:lnTo>
                    <a:pt x="3042" y="58800"/>
                  </a:lnTo>
                  <a:lnTo>
                    <a:pt x="4056" y="59509"/>
                  </a:lnTo>
                  <a:lnTo>
                    <a:pt x="5171" y="60118"/>
                  </a:lnTo>
                  <a:lnTo>
                    <a:pt x="6388" y="60726"/>
                  </a:lnTo>
                  <a:lnTo>
                    <a:pt x="8111" y="61334"/>
                  </a:lnTo>
                  <a:lnTo>
                    <a:pt x="9835" y="61740"/>
                  </a:lnTo>
                  <a:lnTo>
                    <a:pt x="11457" y="62145"/>
                  </a:lnTo>
                  <a:lnTo>
                    <a:pt x="13180" y="62449"/>
                  </a:lnTo>
                  <a:lnTo>
                    <a:pt x="14904" y="62652"/>
                  </a:lnTo>
                  <a:lnTo>
                    <a:pt x="16526" y="62753"/>
                  </a:lnTo>
                  <a:lnTo>
                    <a:pt x="18249" y="62753"/>
                  </a:lnTo>
                  <a:lnTo>
                    <a:pt x="19871" y="62652"/>
                  </a:lnTo>
                  <a:lnTo>
                    <a:pt x="21493" y="62449"/>
                  </a:lnTo>
                  <a:lnTo>
                    <a:pt x="23115" y="62145"/>
                  </a:lnTo>
                  <a:lnTo>
                    <a:pt x="24737" y="61740"/>
                  </a:lnTo>
                  <a:lnTo>
                    <a:pt x="26359" y="61233"/>
                  </a:lnTo>
                  <a:lnTo>
                    <a:pt x="27981" y="60625"/>
                  </a:lnTo>
                  <a:lnTo>
                    <a:pt x="29603" y="60016"/>
                  </a:lnTo>
                  <a:lnTo>
                    <a:pt x="31226" y="59205"/>
                  </a:lnTo>
                  <a:lnTo>
                    <a:pt x="32746" y="58394"/>
                  </a:lnTo>
                  <a:lnTo>
                    <a:pt x="51704" y="47749"/>
                  </a:lnTo>
                  <a:lnTo>
                    <a:pt x="70662" y="37105"/>
                  </a:lnTo>
                  <a:lnTo>
                    <a:pt x="72385" y="36294"/>
                  </a:lnTo>
                  <a:lnTo>
                    <a:pt x="73095" y="35989"/>
                  </a:lnTo>
                  <a:lnTo>
                    <a:pt x="73906" y="35787"/>
                  </a:lnTo>
                  <a:lnTo>
                    <a:pt x="74616" y="35685"/>
                  </a:lnTo>
                  <a:lnTo>
                    <a:pt x="75325" y="35584"/>
                  </a:lnTo>
                  <a:lnTo>
                    <a:pt x="76035" y="35685"/>
                  </a:lnTo>
                  <a:lnTo>
                    <a:pt x="76643" y="35685"/>
                  </a:lnTo>
                  <a:lnTo>
                    <a:pt x="77353" y="35888"/>
                  </a:lnTo>
                  <a:lnTo>
                    <a:pt x="77961" y="36091"/>
                  </a:lnTo>
                  <a:lnTo>
                    <a:pt x="78671" y="36496"/>
                  </a:lnTo>
                  <a:lnTo>
                    <a:pt x="79279" y="36902"/>
                  </a:lnTo>
                  <a:lnTo>
                    <a:pt x="79887" y="37307"/>
                  </a:lnTo>
                  <a:lnTo>
                    <a:pt x="80496" y="37916"/>
                  </a:lnTo>
                  <a:lnTo>
                    <a:pt x="81712" y="39234"/>
                  </a:lnTo>
                  <a:lnTo>
                    <a:pt x="166465" y="142133"/>
                  </a:lnTo>
                  <a:lnTo>
                    <a:pt x="167580" y="143552"/>
                  </a:lnTo>
                  <a:lnTo>
                    <a:pt x="168593" y="144566"/>
                  </a:lnTo>
                  <a:lnTo>
                    <a:pt x="168999" y="144972"/>
                  </a:lnTo>
                  <a:lnTo>
                    <a:pt x="169405" y="145276"/>
                  </a:lnTo>
                  <a:lnTo>
                    <a:pt x="169810" y="145479"/>
                  </a:lnTo>
                  <a:lnTo>
                    <a:pt x="170520" y="145479"/>
                  </a:lnTo>
                  <a:lnTo>
                    <a:pt x="170925" y="145377"/>
                  </a:lnTo>
                  <a:lnTo>
                    <a:pt x="171432" y="145174"/>
                  </a:lnTo>
                  <a:lnTo>
                    <a:pt x="171939" y="144972"/>
                  </a:lnTo>
                  <a:lnTo>
                    <a:pt x="173054" y="144059"/>
                  </a:lnTo>
                  <a:lnTo>
                    <a:pt x="174575" y="142843"/>
                  </a:lnTo>
                  <a:lnTo>
                    <a:pt x="175589" y="142133"/>
                  </a:lnTo>
                  <a:lnTo>
                    <a:pt x="176602" y="141423"/>
                  </a:lnTo>
                  <a:lnTo>
                    <a:pt x="177616" y="140917"/>
                  </a:lnTo>
                  <a:lnTo>
                    <a:pt x="178731" y="140511"/>
                  </a:lnTo>
                  <a:lnTo>
                    <a:pt x="179847" y="140106"/>
                  </a:lnTo>
                  <a:lnTo>
                    <a:pt x="181063" y="139903"/>
                  </a:lnTo>
                  <a:lnTo>
                    <a:pt x="182280" y="139801"/>
                  </a:lnTo>
                  <a:lnTo>
                    <a:pt x="183496" y="139700"/>
                  </a:lnTo>
                  <a:lnTo>
                    <a:pt x="189984" y="139801"/>
                  </a:lnTo>
                  <a:lnTo>
                    <a:pt x="196574" y="139801"/>
                  </a:lnTo>
                  <a:lnTo>
                    <a:pt x="198602" y="139700"/>
                  </a:lnTo>
                  <a:lnTo>
                    <a:pt x="199615" y="139497"/>
                  </a:lnTo>
                  <a:lnTo>
                    <a:pt x="200426" y="139294"/>
                  </a:lnTo>
                  <a:lnTo>
                    <a:pt x="201136" y="139092"/>
                  </a:lnTo>
                  <a:lnTo>
                    <a:pt x="201846" y="138788"/>
                  </a:lnTo>
                  <a:lnTo>
                    <a:pt x="202454" y="138382"/>
                  </a:lnTo>
                  <a:lnTo>
                    <a:pt x="202961" y="137875"/>
                  </a:lnTo>
                  <a:lnTo>
                    <a:pt x="203468" y="137368"/>
                  </a:lnTo>
                  <a:lnTo>
                    <a:pt x="203873" y="136760"/>
                  </a:lnTo>
                  <a:lnTo>
                    <a:pt x="204177" y="136152"/>
                  </a:lnTo>
                  <a:lnTo>
                    <a:pt x="204380" y="135341"/>
                  </a:lnTo>
                  <a:lnTo>
                    <a:pt x="204583" y="134530"/>
                  </a:lnTo>
                  <a:lnTo>
                    <a:pt x="204786" y="133617"/>
                  </a:lnTo>
                  <a:lnTo>
                    <a:pt x="204887" y="131488"/>
                  </a:lnTo>
                  <a:lnTo>
                    <a:pt x="204887" y="87287"/>
                  </a:lnTo>
                  <a:lnTo>
                    <a:pt x="204887" y="46127"/>
                  </a:lnTo>
                  <a:lnTo>
                    <a:pt x="204887" y="43289"/>
                  </a:lnTo>
                  <a:lnTo>
                    <a:pt x="204786" y="41971"/>
                  </a:lnTo>
                  <a:lnTo>
                    <a:pt x="204786" y="40552"/>
                  </a:lnTo>
                  <a:lnTo>
                    <a:pt x="204482" y="39234"/>
                  </a:lnTo>
                  <a:lnTo>
                    <a:pt x="204076" y="38118"/>
                  </a:lnTo>
                  <a:lnTo>
                    <a:pt x="203468" y="37105"/>
                  </a:lnTo>
                  <a:lnTo>
                    <a:pt x="202758" y="36192"/>
                  </a:lnTo>
                  <a:lnTo>
                    <a:pt x="201846" y="35483"/>
                  </a:lnTo>
                  <a:lnTo>
                    <a:pt x="200730" y="34976"/>
                  </a:lnTo>
                  <a:lnTo>
                    <a:pt x="199514" y="34672"/>
                  </a:lnTo>
                  <a:lnTo>
                    <a:pt x="198297" y="34469"/>
                  </a:lnTo>
                  <a:lnTo>
                    <a:pt x="189680" y="34469"/>
                  </a:lnTo>
                  <a:lnTo>
                    <a:pt x="186740" y="34570"/>
                  </a:lnTo>
                  <a:lnTo>
                    <a:pt x="183800" y="34367"/>
                  </a:lnTo>
                  <a:lnTo>
                    <a:pt x="180962" y="34063"/>
                  </a:lnTo>
                  <a:lnTo>
                    <a:pt x="178123" y="33658"/>
                  </a:lnTo>
                  <a:lnTo>
                    <a:pt x="175284" y="33049"/>
                  </a:lnTo>
                  <a:lnTo>
                    <a:pt x="172547" y="32238"/>
                  </a:lnTo>
                  <a:lnTo>
                    <a:pt x="169709" y="31427"/>
                  </a:lnTo>
                  <a:lnTo>
                    <a:pt x="166971" y="30414"/>
                  </a:lnTo>
                  <a:lnTo>
                    <a:pt x="149433" y="23621"/>
                  </a:lnTo>
                  <a:lnTo>
                    <a:pt x="131793" y="16930"/>
                  </a:lnTo>
                  <a:lnTo>
                    <a:pt x="96513" y="3548"/>
                  </a:lnTo>
                  <a:lnTo>
                    <a:pt x="92864" y="2230"/>
                  </a:lnTo>
                  <a:lnTo>
                    <a:pt x="90938" y="1622"/>
                  </a:lnTo>
                  <a:lnTo>
                    <a:pt x="89011" y="1115"/>
                  </a:lnTo>
                  <a:lnTo>
                    <a:pt x="86375" y="608"/>
                  </a:lnTo>
                  <a:lnTo>
                    <a:pt x="83740" y="304"/>
                  </a:lnTo>
                  <a:lnTo>
                    <a:pt x="81104" y="101"/>
                  </a:lnTo>
                  <a:lnTo>
                    <a:pt x="78468" y="0"/>
                  </a:lnTo>
                  <a:close/>
                </a:path>
              </a:pathLst>
            </a:custGeom>
            <a:solidFill>
              <a:srgbClr val="34A853"/>
            </a:solidFill>
            <a:ln>
              <a:noFill/>
            </a:ln>
          </p:spPr>
          <p:txBody>
            <a:bodyPr spcFirstLastPara="1" wrap="square" lIns="121900" tIns="121900" rIns="121900" bIns="121900" anchor="ctr" anchorCtr="0">
              <a:noAutofit/>
            </a:bodyPr>
            <a:lstStyle/>
            <a:p>
              <a:endParaRPr sz="2400">
                <a:solidFill>
                  <a:srgbClr val="5F6368"/>
                </a:solidFill>
              </a:endParaRPr>
            </a:p>
          </p:txBody>
        </p:sp>
        <p:sp>
          <p:nvSpPr>
            <p:cNvPr id="671" name="Google Shape;671;p89"/>
            <p:cNvSpPr/>
            <p:nvPr/>
          </p:nvSpPr>
          <p:spPr>
            <a:xfrm>
              <a:off x="1131050" y="3525325"/>
              <a:ext cx="2179675" cy="1888200"/>
            </a:xfrm>
            <a:custGeom>
              <a:avLst/>
              <a:gdLst/>
              <a:ahLst/>
              <a:cxnLst/>
              <a:rect l="l" t="t" r="r" b="b"/>
              <a:pathLst>
                <a:path w="87187" h="75528" extrusionOk="0">
                  <a:moveTo>
                    <a:pt x="22507" y="0"/>
                  </a:moveTo>
                  <a:lnTo>
                    <a:pt x="21290" y="102"/>
                  </a:lnTo>
                  <a:lnTo>
                    <a:pt x="20175" y="203"/>
                  </a:lnTo>
                  <a:lnTo>
                    <a:pt x="18959" y="507"/>
                  </a:lnTo>
                  <a:lnTo>
                    <a:pt x="17742" y="913"/>
                  </a:lnTo>
                  <a:lnTo>
                    <a:pt x="16627" y="1420"/>
                  </a:lnTo>
                  <a:lnTo>
                    <a:pt x="15512" y="2028"/>
                  </a:lnTo>
                  <a:lnTo>
                    <a:pt x="14498" y="2738"/>
                  </a:lnTo>
                  <a:lnTo>
                    <a:pt x="13484" y="3650"/>
                  </a:lnTo>
                  <a:lnTo>
                    <a:pt x="12470" y="4664"/>
                  </a:lnTo>
                  <a:lnTo>
                    <a:pt x="10037" y="7502"/>
                  </a:lnTo>
                  <a:lnTo>
                    <a:pt x="7604" y="10442"/>
                  </a:lnTo>
                  <a:lnTo>
                    <a:pt x="2941" y="16322"/>
                  </a:lnTo>
                  <a:lnTo>
                    <a:pt x="2231" y="17336"/>
                  </a:lnTo>
                  <a:lnTo>
                    <a:pt x="1724" y="18249"/>
                  </a:lnTo>
                  <a:lnTo>
                    <a:pt x="1217" y="19161"/>
                  </a:lnTo>
                  <a:lnTo>
                    <a:pt x="711" y="20175"/>
                  </a:lnTo>
                  <a:lnTo>
                    <a:pt x="406" y="21188"/>
                  </a:lnTo>
                  <a:lnTo>
                    <a:pt x="204" y="22101"/>
                  </a:lnTo>
                  <a:lnTo>
                    <a:pt x="1" y="23115"/>
                  </a:lnTo>
                  <a:lnTo>
                    <a:pt x="1" y="24128"/>
                  </a:lnTo>
                  <a:lnTo>
                    <a:pt x="1" y="25041"/>
                  </a:lnTo>
                  <a:lnTo>
                    <a:pt x="102" y="26055"/>
                  </a:lnTo>
                  <a:lnTo>
                    <a:pt x="305" y="26967"/>
                  </a:lnTo>
                  <a:lnTo>
                    <a:pt x="508" y="27981"/>
                  </a:lnTo>
                  <a:lnTo>
                    <a:pt x="913" y="28893"/>
                  </a:lnTo>
                  <a:lnTo>
                    <a:pt x="1319" y="29806"/>
                  </a:lnTo>
                  <a:lnTo>
                    <a:pt x="1826" y="30718"/>
                  </a:lnTo>
                  <a:lnTo>
                    <a:pt x="2434" y="31631"/>
                  </a:lnTo>
                  <a:lnTo>
                    <a:pt x="3245" y="32543"/>
                  </a:lnTo>
                  <a:lnTo>
                    <a:pt x="4157" y="33455"/>
                  </a:lnTo>
                  <a:lnTo>
                    <a:pt x="4968" y="34266"/>
                  </a:lnTo>
                  <a:lnTo>
                    <a:pt x="5881" y="34976"/>
                  </a:lnTo>
                  <a:lnTo>
                    <a:pt x="6793" y="35584"/>
                  </a:lnTo>
                  <a:lnTo>
                    <a:pt x="7807" y="36193"/>
                  </a:lnTo>
                  <a:lnTo>
                    <a:pt x="8821" y="36598"/>
                  </a:lnTo>
                  <a:lnTo>
                    <a:pt x="9835" y="37004"/>
                  </a:lnTo>
                  <a:lnTo>
                    <a:pt x="10848" y="37308"/>
                  </a:lnTo>
                  <a:lnTo>
                    <a:pt x="11964" y="37409"/>
                  </a:lnTo>
                  <a:lnTo>
                    <a:pt x="12977" y="37510"/>
                  </a:lnTo>
                  <a:lnTo>
                    <a:pt x="14092" y="37510"/>
                  </a:lnTo>
                  <a:lnTo>
                    <a:pt x="15208" y="37409"/>
                  </a:lnTo>
                  <a:lnTo>
                    <a:pt x="16323" y="37308"/>
                  </a:lnTo>
                  <a:lnTo>
                    <a:pt x="17438" y="37004"/>
                  </a:lnTo>
                  <a:lnTo>
                    <a:pt x="18452" y="36598"/>
                  </a:lnTo>
                  <a:lnTo>
                    <a:pt x="20783" y="35787"/>
                  </a:lnTo>
                  <a:lnTo>
                    <a:pt x="20581" y="36902"/>
                  </a:lnTo>
                  <a:lnTo>
                    <a:pt x="20479" y="38017"/>
                  </a:lnTo>
                  <a:lnTo>
                    <a:pt x="20479" y="39031"/>
                  </a:lnTo>
                  <a:lnTo>
                    <a:pt x="20479" y="40045"/>
                  </a:lnTo>
                  <a:lnTo>
                    <a:pt x="20581" y="40957"/>
                  </a:lnTo>
                  <a:lnTo>
                    <a:pt x="20783" y="41870"/>
                  </a:lnTo>
                  <a:lnTo>
                    <a:pt x="20986" y="42782"/>
                  </a:lnTo>
                  <a:lnTo>
                    <a:pt x="21290" y="43593"/>
                  </a:lnTo>
                  <a:lnTo>
                    <a:pt x="21696" y="44404"/>
                  </a:lnTo>
                  <a:lnTo>
                    <a:pt x="22101" y="45215"/>
                  </a:lnTo>
                  <a:lnTo>
                    <a:pt x="22608" y="45925"/>
                  </a:lnTo>
                  <a:lnTo>
                    <a:pt x="23217" y="46736"/>
                  </a:lnTo>
                  <a:lnTo>
                    <a:pt x="24433" y="48054"/>
                  </a:lnTo>
                  <a:lnTo>
                    <a:pt x="25954" y="49372"/>
                  </a:lnTo>
                  <a:lnTo>
                    <a:pt x="26765" y="49980"/>
                  </a:lnTo>
                  <a:lnTo>
                    <a:pt x="27576" y="50487"/>
                  </a:lnTo>
                  <a:lnTo>
                    <a:pt x="28387" y="50892"/>
                  </a:lnTo>
                  <a:lnTo>
                    <a:pt x="29299" y="51298"/>
                  </a:lnTo>
                  <a:lnTo>
                    <a:pt x="30110" y="51602"/>
                  </a:lnTo>
                  <a:lnTo>
                    <a:pt x="31023" y="51805"/>
                  </a:lnTo>
                  <a:lnTo>
                    <a:pt x="31834" y="51906"/>
                  </a:lnTo>
                  <a:lnTo>
                    <a:pt x="32746" y="52008"/>
                  </a:lnTo>
                  <a:lnTo>
                    <a:pt x="34571" y="52008"/>
                  </a:lnTo>
                  <a:lnTo>
                    <a:pt x="36396" y="51805"/>
                  </a:lnTo>
                  <a:lnTo>
                    <a:pt x="38322" y="51298"/>
                  </a:lnTo>
                  <a:lnTo>
                    <a:pt x="40147" y="50690"/>
                  </a:lnTo>
                  <a:lnTo>
                    <a:pt x="40147" y="52717"/>
                  </a:lnTo>
                  <a:lnTo>
                    <a:pt x="40350" y="54542"/>
                  </a:lnTo>
                  <a:lnTo>
                    <a:pt x="40755" y="56266"/>
                  </a:lnTo>
                  <a:lnTo>
                    <a:pt x="41363" y="57888"/>
                  </a:lnTo>
                  <a:lnTo>
                    <a:pt x="41667" y="58699"/>
                  </a:lnTo>
                  <a:lnTo>
                    <a:pt x="42174" y="59408"/>
                  </a:lnTo>
                  <a:lnTo>
                    <a:pt x="43188" y="60828"/>
                  </a:lnTo>
                  <a:lnTo>
                    <a:pt x="44405" y="62146"/>
                  </a:lnTo>
                  <a:lnTo>
                    <a:pt x="45824" y="63261"/>
                  </a:lnTo>
                  <a:lnTo>
                    <a:pt x="46635" y="63869"/>
                  </a:lnTo>
                  <a:lnTo>
                    <a:pt x="47547" y="64274"/>
                  </a:lnTo>
                  <a:lnTo>
                    <a:pt x="48358" y="64680"/>
                  </a:lnTo>
                  <a:lnTo>
                    <a:pt x="49169" y="64984"/>
                  </a:lnTo>
                  <a:lnTo>
                    <a:pt x="49980" y="65288"/>
                  </a:lnTo>
                  <a:lnTo>
                    <a:pt x="50792" y="65491"/>
                  </a:lnTo>
                  <a:lnTo>
                    <a:pt x="51704" y="65592"/>
                  </a:lnTo>
                  <a:lnTo>
                    <a:pt x="52515" y="65694"/>
                  </a:lnTo>
                  <a:lnTo>
                    <a:pt x="54238" y="65592"/>
                  </a:lnTo>
                  <a:lnTo>
                    <a:pt x="56063" y="65390"/>
                  </a:lnTo>
                  <a:lnTo>
                    <a:pt x="57787" y="64883"/>
                  </a:lnTo>
                  <a:lnTo>
                    <a:pt x="59611" y="64274"/>
                  </a:lnTo>
                  <a:lnTo>
                    <a:pt x="60321" y="66403"/>
                  </a:lnTo>
                  <a:lnTo>
                    <a:pt x="60828" y="67924"/>
                  </a:lnTo>
                  <a:lnTo>
                    <a:pt x="61538" y="69242"/>
                  </a:lnTo>
                  <a:lnTo>
                    <a:pt x="62450" y="70459"/>
                  </a:lnTo>
                  <a:lnTo>
                    <a:pt x="63362" y="71574"/>
                  </a:lnTo>
                  <a:lnTo>
                    <a:pt x="64478" y="72588"/>
                  </a:lnTo>
                  <a:lnTo>
                    <a:pt x="65694" y="73500"/>
                  </a:lnTo>
                  <a:lnTo>
                    <a:pt x="66911" y="74210"/>
                  </a:lnTo>
                  <a:lnTo>
                    <a:pt x="68229" y="74818"/>
                  </a:lnTo>
                  <a:lnTo>
                    <a:pt x="69648" y="75223"/>
                  </a:lnTo>
                  <a:lnTo>
                    <a:pt x="71067" y="75426"/>
                  </a:lnTo>
                  <a:lnTo>
                    <a:pt x="72487" y="75528"/>
                  </a:lnTo>
                  <a:lnTo>
                    <a:pt x="73906" y="75528"/>
                  </a:lnTo>
                  <a:lnTo>
                    <a:pt x="75325" y="75325"/>
                  </a:lnTo>
                  <a:lnTo>
                    <a:pt x="76744" y="74919"/>
                  </a:lnTo>
                  <a:lnTo>
                    <a:pt x="78164" y="74311"/>
                  </a:lnTo>
                  <a:lnTo>
                    <a:pt x="79482" y="73500"/>
                  </a:lnTo>
                  <a:lnTo>
                    <a:pt x="80800" y="72486"/>
                  </a:lnTo>
                  <a:lnTo>
                    <a:pt x="82016" y="71371"/>
                  </a:lnTo>
                  <a:lnTo>
                    <a:pt x="83030" y="70154"/>
                  </a:lnTo>
                  <a:lnTo>
                    <a:pt x="83942" y="68837"/>
                  </a:lnTo>
                  <a:lnTo>
                    <a:pt x="84753" y="67417"/>
                  </a:lnTo>
                  <a:lnTo>
                    <a:pt x="85463" y="65998"/>
                  </a:lnTo>
                  <a:lnTo>
                    <a:pt x="86071" y="64477"/>
                  </a:lnTo>
                  <a:lnTo>
                    <a:pt x="86578" y="62855"/>
                  </a:lnTo>
                  <a:lnTo>
                    <a:pt x="86882" y="61740"/>
                  </a:lnTo>
                  <a:lnTo>
                    <a:pt x="87085" y="60523"/>
                  </a:lnTo>
                  <a:lnTo>
                    <a:pt x="87186" y="59307"/>
                  </a:lnTo>
                  <a:lnTo>
                    <a:pt x="87085" y="58090"/>
                  </a:lnTo>
                  <a:lnTo>
                    <a:pt x="86882" y="56975"/>
                  </a:lnTo>
                  <a:lnTo>
                    <a:pt x="86578" y="55759"/>
                  </a:lnTo>
                  <a:lnTo>
                    <a:pt x="86173" y="54644"/>
                  </a:lnTo>
                  <a:lnTo>
                    <a:pt x="85666" y="53630"/>
                  </a:lnTo>
                  <a:lnTo>
                    <a:pt x="85057" y="52616"/>
                  </a:lnTo>
                  <a:lnTo>
                    <a:pt x="84348" y="51704"/>
                  </a:lnTo>
                  <a:lnTo>
                    <a:pt x="83537" y="50791"/>
                  </a:lnTo>
                  <a:lnTo>
                    <a:pt x="82726" y="49980"/>
                  </a:lnTo>
                  <a:lnTo>
                    <a:pt x="81712" y="49270"/>
                  </a:lnTo>
                  <a:lnTo>
                    <a:pt x="80698" y="48662"/>
                  </a:lnTo>
                  <a:lnTo>
                    <a:pt x="79583" y="48257"/>
                  </a:lnTo>
                  <a:lnTo>
                    <a:pt x="78468" y="47851"/>
                  </a:lnTo>
                  <a:lnTo>
                    <a:pt x="77353" y="47648"/>
                  </a:lnTo>
                  <a:lnTo>
                    <a:pt x="76238" y="47547"/>
                  </a:lnTo>
                  <a:lnTo>
                    <a:pt x="74007" y="47547"/>
                  </a:lnTo>
                  <a:lnTo>
                    <a:pt x="71676" y="47648"/>
                  </a:lnTo>
                  <a:lnTo>
                    <a:pt x="69344" y="47750"/>
                  </a:lnTo>
                  <a:lnTo>
                    <a:pt x="69242" y="47547"/>
                  </a:lnTo>
                  <a:lnTo>
                    <a:pt x="69040" y="45824"/>
                  </a:lnTo>
                  <a:lnTo>
                    <a:pt x="68634" y="44303"/>
                  </a:lnTo>
                  <a:lnTo>
                    <a:pt x="68229" y="42782"/>
                  </a:lnTo>
                  <a:lnTo>
                    <a:pt x="67620" y="41464"/>
                  </a:lnTo>
                  <a:lnTo>
                    <a:pt x="67012" y="40248"/>
                  </a:lnTo>
                  <a:lnTo>
                    <a:pt x="66201" y="39234"/>
                  </a:lnTo>
                  <a:lnTo>
                    <a:pt x="65390" y="38220"/>
                  </a:lnTo>
                  <a:lnTo>
                    <a:pt x="64376" y="37409"/>
                  </a:lnTo>
                  <a:lnTo>
                    <a:pt x="63362" y="36801"/>
                  </a:lnTo>
                  <a:lnTo>
                    <a:pt x="62247" y="36193"/>
                  </a:lnTo>
                  <a:lnTo>
                    <a:pt x="60929" y="35787"/>
                  </a:lnTo>
                  <a:lnTo>
                    <a:pt x="59611" y="35483"/>
                  </a:lnTo>
                  <a:lnTo>
                    <a:pt x="58192" y="35382"/>
                  </a:lnTo>
                  <a:lnTo>
                    <a:pt x="56671" y="35280"/>
                  </a:lnTo>
                  <a:lnTo>
                    <a:pt x="55049" y="35382"/>
                  </a:lnTo>
                  <a:lnTo>
                    <a:pt x="53326" y="35686"/>
                  </a:lnTo>
                  <a:lnTo>
                    <a:pt x="52616" y="35787"/>
                  </a:lnTo>
                  <a:lnTo>
                    <a:pt x="52109" y="35787"/>
                  </a:lnTo>
                  <a:lnTo>
                    <a:pt x="51704" y="35686"/>
                  </a:lnTo>
                  <a:lnTo>
                    <a:pt x="51501" y="35483"/>
                  </a:lnTo>
                  <a:lnTo>
                    <a:pt x="51400" y="35179"/>
                  </a:lnTo>
                  <a:lnTo>
                    <a:pt x="51298" y="34672"/>
                  </a:lnTo>
                  <a:lnTo>
                    <a:pt x="51400" y="34064"/>
                  </a:lnTo>
                  <a:lnTo>
                    <a:pt x="51603" y="33253"/>
                  </a:lnTo>
                  <a:lnTo>
                    <a:pt x="51907" y="31529"/>
                  </a:lnTo>
                  <a:lnTo>
                    <a:pt x="52109" y="29704"/>
                  </a:lnTo>
                  <a:lnTo>
                    <a:pt x="51907" y="28082"/>
                  </a:lnTo>
                  <a:lnTo>
                    <a:pt x="51603" y="26460"/>
                  </a:lnTo>
                  <a:lnTo>
                    <a:pt x="51400" y="25649"/>
                  </a:lnTo>
                  <a:lnTo>
                    <a:pt x="51096" y="24940"/>
                  </a:lnTo>
                  <a:lnTo>
                    <a:pt x="50690" y="24230"/>
                  </a:lnTo>
                  <a:lnTo>
                    <a:pt x="50285" y="23520"/>
                  </a:lnTo>
                  <a:lnTo>
                    <a:pt x="49271" y="22101"/>
                  </a:lnTo>
                  <a:lnTo>
                    <a:pt x="47953" y="20783"/>
                  </a:lnTo>
                  <a:lnTo>
                    <a:pt x="46534" y="19668"/>
                  </a:lnTo>
                  <a:lnTo>
                    <a:pt x="45824" y="19262"/>
                  </a:lnTo>
                  <a:lnTo>
                    <a:pt x="45013" y="18857"/>
                  </a:lnTo>
                  <a:lnTo>
                    <a:pt x="44303" y="18451"/>
                  </a:lnTo>
                  <a:lnTo>
                    <a:pt x="43492" y="18249"/>
                  </a:lnTo>
                  <a:lnTo>
                    <a:pt x="42681" y="17944"/>
                  </a:lnTo>
                  <a:lnTo>
                    <a:pt x="41870" y="17843"/>
                  </a:lnTo>
                  <a:lnTo>
                    <a:pt x="40248" y="17742"/>
                  </a:lnTo>
                  <a:lnTo>
                    <a:pt x="38626" y="17742"/>
                  </a:lnTo>
                  <a:lnTo>
                    <a:pt x="36903" y="18147"/>
                  </a:lnTo>
                  <a:lnTo>
                    <a:pt x="35179" y="18654"/>
                  </a:lnTo>
                  <a:lnTo>
                    <a:pt x="34672" y="18755"/>
                  </a:lnTo>
                  <a:lnTo>
                    <a:pt x="34064" y="18857"/>
                  </a:lnTo>
                  <a:lnTo>
                    <a:pt x="33050" y="18857"/>
                  </a:lnTo>
                  <a:lnTo>
                    <a:pt x="33152" y="17742"/>
                  </a:lnTo>
                  <a:lnTo>
                    <a:pt x="33253" y="17235"/>
                  </a:lnTo>
                  <a:lnTo>
                    <a:pt x="33456" y="16728"/>
                  </a:lnTo>
                  <a:lnTo>
                    <a:pt x="33760" y="15815"/>
                  </a:lnTo>
                  <a:lnTo>
                    <a:pt x="33963" y="14903"/>
                  </a:lnTo>
                  <a:lnTo>
                    <a:pt x="34165" y="13991"/>
                  </a:lnTo>
                  <a:lnTo>
                    <a:pt x="34267" y="13078"/>
                  </a:lnTo>
                  <a:lnTo>
                    <a:pt x="34267" y="12064"/>
                  </a:lnTo>
                  <a:lnTo>
                    <a:pt x="34267" y="11152"/>
                  </a:lnTo>
                  <a:lnTo>
                    <a:pt x="34165" y="10240"/>
                  </a:lnTo>
                  <a:lnTo>
                    <a:pt x="33963" y="9327"/>
                  </a:lnTo>
                  <a:lnTo>
                    <a:pt x="33760" y="8516"/>
                  </a:lnTo>
                  <a:lnTo>
                    <a:pt x="33456" y="7604"/>
                  </a:lnTo>
                  <a:lnTo>
                    <a:pt x="33152" y="6793"/>
                  </a:lnTo>
                  <a:lnTo>
                    <a:pt x="32746" y="5982"/>
                  </a:lnTo>
                  <a:lnTo>
                    <a:pt x="32239" y="5272"/>
                  </a:lnTo>
                  <a:lnTo>
                    <a:pt x="31732" y="4562"/>
                  </a:lnTo>
                  <a:lnTo>
                    <a:pt x="31124" y="3853"/>
                  </a:lnTo>
                  <a:lnTo>
                    <a:pt x="30516" y="3244"/>
                  </a:lnTo>
                  <a:lnTo>
                    <a:pt x="29502" y="2433"/>
                  </a:lnTo>
                  <a:lnTo>
                    <a:pt x="28387" y="1724"/>
                  </a:lnTo>
                  <a:lnTo>
                    <a:pt x="27272" y="1115"/>
                  </a:lnTo>
                  <a:lnTo>
                    <a:pt x="26157" y="710"/>
                  </a:lnTo>
                  <a:lnTo>
                    <a:pt x="24940" y="304"/>
                  </a:lnTo>
                  <a:lnTo>
                    <a:pt x="23723" y="102"/>
                  </a:lnTo>
                  <a:lnTo>
                    <a:pt x="22507" y="0"/>
                  </a:lnTo>
                  <a:close/>
                </a:path>
              </a:pathLst>
            </a:custGeom>
            <a:solidFill>
              <a:srgbClr val="34A853"/>
            </a:solidFill>
            <a:ln>
              <a:noFill/>
            </a:ln>
          </p:spPr>
          <p:txBody>
            <a:bodyPr spcFirstLastPara="1" wrap="square" lIns="121900" tIns="121900" rIns="121900" bIns="121900" anchor="ctr" anchorCtr="0">
              <a:noAutofit/>
            </a:bodyPr>
            <a:lstStyle/>
            <a:p>
              <a:endParaRPr sz="2400">
                <a:solidFill>
                  <a:srgbClr val="5F6368"/>
                </a:solidFill>
              </a:endParaRPr>
            </a:p>
          </p:txBody>
        </p:sp>
      </p:gr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675"/>
        <p:cNvGrpSpPr/>
        <p:nvPr/>
      </p:nvGrpSpPr>
      <p:grpSpPr>
        <a:xfrm>
          <a:off x="0" y="0"/>
          <a:ext cx="0" cy="0"/>
          <a:chOff x="0" y="0"/>
          <a:chExt cx="0" cy="0"/>
        </a:xfrm>
      </p:grpSpPr>
      <p:sp>
        <p:nvSpPr>
          <p:cNvPr id="676" name="Google Shape;676;p90"/>
          <p:cNvSpPr txBox="1">
            <a:spLocks noGrp="1"/>
          </p:cNvSpPr>
          <p:nvPr>
            <p:ph type="body" idx="4294967295"/>
          </p:nvPr>
        </p:nvSpPr>
        <p:spPr>
          <a:xfrm>
            <a:off x="321933" y="2171400"/>
            <a:ext cx="5709200" cy="3998000"/>
          </a:xfrm>
          <a:prstGeom prst="rect">
            <a:avLst/>
          </a:prstGeom>
        </p:spPr>
        <p:txBody>
          <a:bodyPr spcFirstLastPara="1" vert="horz" wrap="square" lIns="121900" tIns="121900" rIns="121900" bIns="121900" rtlCol="0" anchor="ctr" anchorCtr="0">
            <a:noAutofit/>
          </a:bodyPr>
          <a:lstStyle/>
          <a:p>
            <a:pPr marL="0" indent="0">
              <a:lnSpc>
                <a:spcPct val="115000"/>
              </a:lnSpc>
              <a:spcBef>
                <a:spcPts val="0"/>
              </a:spcBef>
              <a:buNone/>
            </a:pPr>
            <a:r>
              <a:rPr lang="en" sz="1867">
                <a:solidFill>
                  <a:srgbClr val="5F6368"/>
                </a:solidFill>
              </a:rPr>
              <a:t>Google has established an employer consortium of </a:t>
            </a:r>
            <a:r>
              <a:rPr lang="en" sz="1867" b="1">
                <a:solidFill>
                  <a:srgbClr val="5F6368"/>
                </a:solidFill>
              </a:rPr>
              <a:t>150+ companies </a:t>
            </a:r>
            <a:r>
              <a:rPr lang="en" sz="1867">
                <a:solidFill>
                  <a:srgbClr val="5F6368"/>
                </a:solidFill>
              </a:rPr>
              <a:t>across the U.S. that have signed on to hire certificate graduates.</a:t>
            </a:r>
            <a:endParaRPr sz="1867">
              <a:solidFill>
                <a:srgbClr val="5F6368"/>
              </a:solidFill>
            </a:endParaRPr>
          </a:p>
          <a:p>
            <a:pPr marL="0" indent="0">
              <a:lnSpc>
                <a:spcPct val="115000"/>
              </a:lnSpc>
              <a:spcBef>
                <a:spcPts val="800"/>
              </a:spcBef>
              <a:buClr>
                <a:schemeClr val="dk1"/>
              </a:buClr>
              <a:buSzPts val="1100"/>
              <a:buNone/>
            </a:pPr>
            <a:r>
              <a:rPr lang="en" sz="1867">
                <a:solidFill>
                  <a:srgbClr val="5F6368"/>
                </a:solidFill>
              </a:rPr>
              <a:t>If you work with local or national employers, encourage them to participate in the Google Career Certificates Employer Consortium,  where we can help them meet their talent goals by connecting them with skilled and diverse certificate graduates. </a:t>
            </a:r>
            <a:endParaRPr sz="1867">
              <a:solidFill>
                <a:srgbClr val="5F6368"/>
              </a:solidFill>
            </a:endParaRPr>
          </a:p>
          <a:p>
            <a:pPr marL="609585" indent="-423323">
              <a:lnSpc>
                <a:spcPct val="115000"/>
              </a:lnSpc>
              <a:spcBef>
                <a:spcPts val="800"/>
              </a:spcBef>
              <a:buSzPts val="1400"/>
              <a:buChar char="●"/>
            </a:pPr>
            <a:r>
              <a:rPr lang="en" sz="1867">
                <a:solidFill>
                  <a:srgbClr val="5F6368"/>
                </a:solidFill>
              </a:rPr>
              <a:t>Learn more at </a:t>
            </a:r>
            <a:r>
              <a:rPr lang="en" sz="1867" u="sng">
                <a:solidFill>
                  <a:srgbClr val="1F86FC"/>
                </a:solidFill>
                <a:hlinkClick r:id="rId3">
                  <a:extLst>
                    <a:ext uri="{A12FA001-AC4F-418D-AE19-62706E023703}">
                      <ahyp:hlinkClr xmlns:ahyp="http://schemas.microsoft.com/office/drawing/2018/hyperlinkcolor" xmlns="" val="tx"/>
                    </a:ext>
                  </a:extLst>
                </a:hlinkClick>
              </a:rPr>
              <a:t>grow.google/employers</a:t>
            </a:r>
            <a:endParaRPr sz="1867">
              <a:solidFill>
                <a:srgbClr val="1F86FC"/>
              </a:solidFill>
            </a:endParaRPr>
          </a:p>
          <a:p>
            <a:pPr marL="609585" indent="-423323">
              <a:lnSpc>
                <a:spcPct val="115000"/>
              </a:lnSpc>
              <a:spcBef>
                <a:spcPts val="0"/>
              </a:spcBef>
              <a:buSzPts val="1400"/>
              <a:buChar char="●"/>
            </a:pPr>
            <a:r>
              <a:rPr lang="en" sz="1867">
                <a:solidFill>
                  <a:srgbClr val="5F6368"/>
                </a:solidFill>
              </a:rPr>
              <a:t>Share this </a:t>
            </a:r>
            <a:r>
              <a:rPr lang="en" sz="1867" u="sng">
                <a:solidFill>
                  <a:srgbClr val="4285F3"/>
                </a:solidFill>
                <a:hlinkClick r:id="rId4">
                  <a:extLst>
                    <a:ext uri="{A12FA001-AC4F-418D-AE19-62706E023703}">
                      <ahyp:hlinkClr xmlns:ahyp="http://schemas.microsoft.com/office/drawing/2018/hyperlinkcolor" xmlns="" val="tx"/>
                    </a:ext>
                  </a:extLst>
                </a:hlinkClick>
              </a:rPr>
              <a:t>Google Career Certificates Summary Booklet for Employers</a:t>
            </a:r>
            <a:endParaRPr sz="1867">
              <a:solidFill>
                <a:srgbClr val="4285F3"/>
              </a:solidFill>
            </a:endParaRPr>
          </a:p>
          <a:p>
            <a:pPr marL="0" indent="0">
              <a:lnSpc>
                <a:spcPct val="115000"/>
              </a:lnSpc>
              <a:spcBef>
                <a:spcPts val="800"/>
              </a:spcBef>
              <a:buNone/>
            </a:pPr>
            <a:endParaRPr sz="1867">
              <a:solidFill>
                <a:srgbClr val="5F6368"/>
              </a:solidFill>
            </a:endParaRPr>
          </a:p>
          <a:p>
            <a:pPr marL="0" indent="0">
              <a:lnSpc>
                <a:spcPct val="115000"/>
              </a:lnSpc>
              <a:spcBef>
                <a:spcPts val="800"/>
              </a:spcBef>
              <a:buNone/>
            </a:pPr>
            <a:endParaRPr sz="1867">
              <a:solidFill>
                <a:srgbClr val="5F6368"/>
              </a:solidFill>
            </a:endParaRPr>
          </a:p>
          <a:p>
            <a:pPr marL="0" indent="0">
              <a:lnSpc>
                <a:spcPct val="115000"/>
              </a:lnSpc>
              <a:spcBef>
                <a:spcPts val="800"/>
              </a:spcBef>
              <a:buNone/>
            </a:pPr>
            <a:endParaRPr sz="1867">
              <a:solidFill>
                <a:srgbClr val="5F6368"/>
              </a:solidFill>
            </a:endParaRPr>
          </a:p>
          <a:p>
            <a:pPr marL="0" indent="0">
              <a:lnSpc>
                <a:spcPct val="115000"/>
              </a:lnSpc>
              <a:spcBef>
                <a:spcPts val="800"/>
              </a:spcBef>
              <a:spcAft>
                <a:spcPts val="800"/>
              </a:spcAft>
              <a:buNone/>
            </a:pPr>
            <a:endParaRPr sz="1867">
              <a:solidFill>
                <a:srgbClr val="5F6368"/>
              </a:solidFill>
            </a:endParaRPr>
          </a:p>
        </p:txBody>
      </p:sp>
      <p:sp>
        <p:nvSpPr>
          <p:cNvPr id="677" name="Google Shape;677;p90"/>
          <p:cNvSpPr txBox="1"/>
          <p:nvPr/>
        </p:nvSpPr>
        <p:spPr>
          <a:xfrm>
            <a:off x="8445199" y="6510267"/>
            <a:ext cx="3746800" cy="331600"/>
          </a:xfrm>
          <a:prstGeom prst="rect">
            <a:avLst/>
          </a:prstGeom>
          <a:solidFill>
            <a:srgbClr val="FFFFFF"/>
          </a:solidFill>
          <a:ln>
            <a:noFill/>
          </a:ln>
        </p:spPr>
        <p:txBody>
          <a:bodyPr spcFirstLastPara="1" wrap="square" lIns="121900" tIns="121900" rIns="121900" bIns="121900" anchor="ctr" anchorCtr="0">
            <a:noAutofit/>
          </a:bodyPr>
          <a:lstStyle/>
          <a:p>
            <a:pPr algn="r"/>
            <a:r>
              <a:rPr lang="en" sz="800">
                <a:solidFill>
                  <a:srgbClr val="959CA5"/>
                </a:solidFill>
                <a:latin typeface="Google Sans"/>
                <a:ea typeface="Google Sans"/>
                <a:cs typeface="Google Sans"/>
                <a:sym typeface="Google Sans"/>
              </a:rPr>
              <a:t>©2021 Google. Confidential and proprietary.</a:t>
            </a:r>
            <a:endParaRPr sz="800">
              <a:solidFill>
                <a:srgbClr val="959CA5"/>
              </a:solidFill>
              <a:latin typeface="Google Sans"/>
              <a:ea typeface="Google Sans"/>
              <a:cs typeface="Google Sans"/>
              <a:sym typeface="Google Sans"/>
            </a:endParaRPr>
          </a:p>
        </p:txBody>
      </p:sp>
      <p:sp>
        <p:nvSpPr>
          <p:cNvPr id="678" name="Google Shape;678;p90"/>
          <p:cNvSpPr txBox="1"/>
          <p:nvPr/>
        </p:nvSpPr>
        <p:spPr>
          <a:xfrm>
            <a:off x="351467" y="317233"/>
            <a:ext cx="6588000" cy="395600"/>
          </a:xfrm>
          <a:prstGeom prst="rect">
            <a:avLst/>
          </a:prstGeom>
          <a:noFill/>
          <a:ln>
            <a:noFill/>
          </a:ln>
        </p:spPr>
        <p:txBody>
          <a:bodyPr spcFirstLastPara="1" wrap="square" lIns="121900" tIns="121900" rIns="121900" bIns="121900" anchor="t" anchorCtr="0">
            <a:noAutofit/>
          </a:bodyPr>
          <a:lstStyle/>
          <a:p>
            <a:pPr>
              <a:lnSpc>
                <a:spcPct val="115000"/>
              </a:lnSpc>
            </a:pPr>
            <a:r>
              <a:rPr lang="en" sz="1600" b="1">
                <a:solidFill>
                  <a:srgbClr val="4285F4"/>
                </a:solidFill>
                <a:latin typeface="Google Sans"/>
                <a:ea typeface="Google Sans"/>
                <a:cs typeface="Google Sans"/>
                <a:sym typeface="Google Sans"/>
              </a:rPr>
              <a:t>The Google Career Certificates Employer Consortium</a:t>
            </a:r>
            <a:endParaRPr sz="1600" b="1">
              <a:solidFill>
                <a:srgbClr val="4285F4"/>
              </a:solidFill>
              <a:latin typeface="Google Sans"/>
              <a:ea typeface="Google Sans"/>
              <a:cs typeface="Google Sans"/>
              <a:sym typeface="Google Sans"/>
            </a:endParaRPr>
          </a:p>
        </p:txBody>
      </p:sp>
      <p:sp>
        <p:nvSpPr>
          <p:cNvPr id="679" name="Google Shape;679;p90"/>
          <p:cNvSpPr/>
          <p:nvPr/>
        </p:nvSpPr>
        <p:spPr>
          <a:xfrm>
            <a:off x="0" y="924600"/>
            <a:ext cx="89600" cy="5008800"/>
          </a:xfrm>
          <a:prstGeom prst="rect">
            <a:avLst/>
          </a:prstGeom>
          <a:solidFill>
            <a:srgbClr val="1F86FC"/>
          </a:solidFill>
          <a:ln>
            <a:noFill/>
          </a:ln>
        </p:spPr>
        <p:txBody>
          <a:bodyPr spcFirstLastPara="1" wrap="square" lIns="121900" tIns="121900" rIns="121900" bIns="121900" anchor="ctr" anchorCtr="0">
            <a:noAutofit/>
          </a:bodyPr>
          <a:lstStyle/>
          <a:p>
            <a:endParaRPr sz="2400"/>
          </a:p>
        </p:txBody>
      </p:sp>
      <p:grpSp>
        <p:nvGrpSpPr>
          <p:cNvPr id="680" name="Google Shape;680;p90"/>
          <p:cNvGrpSpPr/>
          <p:nvPr/>
        </p:nvGrpSpPr>
        <p:grpSpPr>
          <a:xfrm>
            <a:off x="6302867" y="1360733"/>
            <a:ext cx="5396800" cy="3706800"/>
            <a:chOff x="4727150" y="1020550"/>
            <a:chExt cx="4047600" cy="2780100"/>
          </a:xfrm>
        </p:grpSpPr>
        <p:pic>
          <p:nvPicPr>
            <p:cNvPr id="681" name="Google Shape;681;p90"/>
            <p:cNvPicPr preferRelativeResize="0"/>
            <p:nvPr/>
          </p:nvPicPr>
          <p:blipFill>
            <a:blip r:embed="rId5">
              <a:alphaModFix/>
            </a:blip>
            <a:stretch>
              <a:fillRect/>
            </a:stretch>
          </p:blipFill>
          <p:spPr>
            <a:xfrm>
              <a:off x="6949453" y="2001435"/>
              <a:ext cx="596241" cy="203770"/>
            </a:xfrm>
            <a:prstGeom prst="rect">
              <a:avLst/>
            </a:prstGeom>
            <a:noFill/>
            <a:ln>
              <a:noFill/>
            </a:ln>
          </p:spPr>
        </p:pic>
        <p:pic>
          <p:nvPicPr>
            <p:cNvPr id="682" name="Google Shape;682;p90"/>
            <p:cNvPicPr preferRelativeResize="0"/>
            <p:nvPr/>
          </p:nvPicPr>
          <p:blipFill>
            <a:blip r:embed="rId6">
              <a:alphaModFix/>
            </a:blip>
            <a:stretch>
              <a:fillRect/>
            </a:stretch>
          </p:blipFill>
          <p:spPr>
            <a:xfrm>
              <a:off x="6174589" y="1302437"/>
              <a:ext cx="392193" cy="397780"/>
            </a:xfrm>
            <a:prstGeom prst="rect">
              <a:avLst/>
            </a:prstGeom>
            <a:noFill/>
            <a:ln>
              <a:noFill/>
            </a:ln>
          </p:spPr>
        </p:pic>
        <p:pic>
          <p:nvPicPr>
            <p:cNvPr id="683" name="Google Shape;683;p90"/>
            <p:cNvPicPr preferRelativeResize="0"/>
            <p:nvPr/>
          </p:nvPicPr>
          <p:blipFill rotWithShape="1">
            <a:blip r:embed="rId7">
              <a:alphaModFix/>
            </a:blip>
            <a:srcRect t="22702" b="27071"/>
            <a:stretch/>
          </p:blipFill>
          <p:spPr>
            <a:xfrm>
              <a:off x="6699576" y="1375420"/>
              <a:ext cx="778286" cy="251808"/>
            </a:xfrm>
            <a:prstGeom prst="rect">
              <a:avLst/>
            </a:prstGeom>
            <a:noFill/>
            <a:ln>
              <a:noFill/>
            </a:ln>
          </p:spPr>
        </p:pic>
        <p:pic>
          <p:nvPicPr>
            <p:cNvPr id="684" name="Google Shape;684;p90"/>
            <p:cNvPicPr preferRelativeResize="0"/>
            <p:nvPr/>
          </p:nvPicPr>
          <p:blipFill rotWithShape="1">
            <a:blip r:embed="rId8">
              <a:alphaModFix/>
            </a:blip>
            <a:srcRect l="250" r="-249"/>
            <a:stretch/>
          </p:blipFill>
          <p:spPr>
            <a:xfrm>
              <a:off x="5123551" y="2555291"/>
              <a:ext cx="466186" cy="236224"/>
            </a:xfrm>
            <a:prstGeom prst="rect">
              <a:avLst/>
            </a:prstGeom>
            <a:noFill/>
            <a:ln>
              <a:noFill/>
            </a:ln>
          </p:spPr>
        </p:pic>
        <p:pic>
          <p:nvPicPr>
            <p:cNvPr id="685" name="Google Shape;685;p90"/>
            <p:cNvPicPr preferRelativeResize="0"/>
            <p:nvPr/>
          </p:nvPicPr>
          <p:blipFill rotWithShape="1">
            <a:blip r:embed="rId9">
              <a:alphaModFix/>
            </a:blip>
            <a:srcRect l="120" r="-120"/>
            <a:stretch/>
          </p:blipFill>
          <p:spPr>
            <a:xfrm>
              <a:off x="7784549" y="1375214"/>
              <a:ext cx="498469" cy="252023"/>
            </a:xfrm>
            <a:prstGeom prst="rect">
              <a:avLst/>
            </a:prstGeom>
            <a:noFill/>
            <a:ln>
              <a:noFill/>
            </a:ln>
          </p:spPr>
        </p:pic>
        <p:pic>
          <p:nvPicPr>
            <p:cNvPr id="686" name="Google Shape;686;p90"/>
            <p:cNvPicPr preferRelativeResize="0"/>
            <p:nvPr/>
          </p:nvPicPr>
          <p:blipFill rotWithShape="1">
            <a:blip r:embed="rId10">
              <a:alphaModFix/>
            </a:blip>
            <a:srcRect t="14468" b="14468"/>
            <a:stretch/>
          </p:blipFill>
          <p:spPr>
            <a:xfrm>
              <a:off x="7795621" y="2600869"/>
              <a:ext cx="696520" cy="183015"/>
            </a:xfrm>
            <a:prstGeom prst="rect">
              <a:avLst/>
            </a:prstGeom>
            <a:noFill/>
            <a:ln>
              <a:noFill/>
            </a:ln>
          </p:spPr>
        </p:pic>
        <p:pic>
          <p:nvPicPr>
            <p:cNvPr id="687" name="Google Shape;687;p90"/>
            <p:cNvPicPr preferRelativeResize="0"/>
            <p:nvPr/>
          </p:nvPicPr>
          <p:blipFill rotWithShape="1">
            <a:blip r:embed="rId11">
              <a:alphaModFix/>
            </a:blip>
            <a:srcRect/>
            <a:stretch/>
          </p:blipFill>
          <p:spPr>
            <a:xfrm>
              <a:off x="5921033" y="2600882"/>
              <a:ext cx="596243" cy="145032"/>
            </a:xfrm>
            <a:prstGeom prst="rect">
              <a:avLst/>
            </a:prstGeom>
            <a:noFill/>
            <a:ln>
              <a:noFill/>
            </a:ln>
          </p:spPr>
        </p:pic>
        <p:pic>
          <p:nvPicPr>
            <p:cNvPr id="688" name="Google Shape;688;p90"/>
            <p:cNvPicPr preferRelativeResize="0"/>
            <p:nvPr/>
          </p:nvPicPr>
          <p:blipFill>
            <a:blip r:embed="rId12">
              <a:alphaModFix/>
            </a:blip>
            <a:stretch>
              <a:fillRect/>
            </a:stretch>
          </p:blipFill>
          <p:spPr>
            <a:xfrm>
              <a:off x="5874197" y="2013887"/>
              <a:ext cx="732315" cy="183074"/>
            </a:xfrm>
            <a:prstGeom prst="rect">
              <a:avLst/>
            </a:prstGeom>
            <a:noFill/>
            <a:ln>
              <a:noFill/>
            </a:ln>
          </p:spPr>
        </p:pic>
        <p:pic>
          <p:nvPicPr>
            <p:cNvPr id="689" name="Google Shape;689;p90"/>
            <p:cNvPicPr preferRelativeResize="0"/>
            <p:nvPr/>
          </p:nvPicPr>
          <p:blipFill>
            <a:blip r:embed="rId13">
              <a:alphaModFix/>
            </a:blip>
            <a:stretch>
              <a:fillRect/>
            </a:stretch>
          </p:blipFill>
          <p:spPr>
            <a:xfrm>
              <a:off x="6926084" y="2579396"/>
              <a:ext cx="642990" cy="169551"/>
            </a:xfrm>
            <a:prstGeom prst="rect">
              <a:avLst/>
            </a:prstGeom>
            <a:noFill/>
            <a:ln>
              <a:noFill/>
            </a:ln>
          </p:spPr>
        </p:pic>
        <p:pic>
          <p:nvPicPr>
            <p:cNvPr id="690" name="Google Shape;690;p90"/>
            <p:cNvPicPr preferRelativeResize="0"/>
            <p:nvPr/>
          </p:nvPicPr>
          <p:blipFill>
            <a:blip r:embed="rId14">
              <a:alphaModFix/>
            </a:blip>
            <a:stretch>
              <a:fillRect/>
            </a:stretch>
          </p:blipFill>
          <p:spPr>
            <a:xfrm>
              <a:off x="5110064" y="1964458"/>
              <a:ext cx="493136" cy="287558"/>
            </a:xfrm>
            <a:prstGeom prst="rect">
              <a:avLst/>
            </a:prstGeom>
            <a:noFill/>
            <a:ln>
              <a:noFill/>
            </a:ln>
          </p:spPr>
        </p:pic>
        <p:pic>
          <p:nvPicPr>
            <p:cNvPr id="691" name="Google Shape;691;p90"/>
            <p:cNvPicPr preferRelativeResize="0"/>
            <p:nvPr/>
          </p:nvPicPr>
          <p:blipFill>
            <a:blip r:embed="rId15">
              <a:alphaModFix/>
            </a:blip>
            <a:stretch>
              <a:fillRect/>
            </a:stretch>
          </p:blipFill>
          <p:spPr>
            <a:xfrm>
              <a:off x="5913962" y="3074305"/>
              <a:ext cx="652802" cy="262577"/>
            </a:xfrm>
            <a:prstGeom prst="rect">
              <a:avLst/>
            </a:prstGeom>
            <a:noFill/>
            <a:ln>
              <a:noFill/>
            </a:ln>
          </p:spPr>
        </p:pic>
        <p:pic>
          <p:nvPicPr>
            <p:cNvPr id="692" name="Google Shape;692;p90"/>
            <p:cNvPicPr preferRelativeResize="0"/>
            <p:nvPr/>
          </p:nvPicPr>
          <p:blipFill>
            <a:blip r:embed="rId16">
              <a:alphaModFix/>
            </a:blip>
            <a:stretch>
              <a:fillRect/>
            </a:stretch>
          </p:blipFill>
          <p:spPr>
            <a:xfrm>
              <a:off x="8028998" y="3048002"/>
              <a:ext cx="598283" cy="315177"/>
            </a:xfrm>
            <a:prstGeom prst="rect">
              <a:avLst/>
            </a:prstGeom>
            <a:noFill/>
            <a:ln>
              <a:noFill/>
            </a:ln>
          </p:spPr>
        </p:pic>
        <p:pic>
          <p:nvPicPr>
            <p:cNvPr id="693" name="Google Shape;693;p90"/>
            <p:cNvPicPr preferRelativeResize="0"/>
            <p:nvPr/>
          </p:nvPicPr>
          <p:blipFill>
            <a:blip r:embed="rId17">
              <a:alphaModFix/>
            </a:blip>
            <a:stretch>
              <a:fillRect/>
            </a:stretch>
          </p:blipFill>
          <p:spPr>
            <a:xfrm>
              <a:off x="6865078" y="3087999"/>
              <a:ext cx="865633" cy="235185"/>
            </a:xfrm>
            <a:prstGeom prst="rect">
              <a:avLst/>
            </a:prstGeom>
            <a:noFill/>
            <a:ln>
              <a:noFill/>
            </a:ln>
          </p:spPr>
        </p:pic>
        <p:pic>
          <p:nvPicPr>
            <p:cNvPr id="694" name="Google Shape;694;p90"/>
            <p:cNvPicPr preferRelativeResize="0"/>
            <p:nvPr/>
          </p:nvPicPr>
          <p:blipFill>
            <a:blip r:embed="rId18">
              <a:alphaModFix/>
            </a:blip>
            <a:stretch>
              <a:fillRect/>
            </a:stretch>
          </p:blipFill>
          <p:spPr>
            <a:xfrm>
              <a:off x="7784267" y="1936803"/>
              <a:ext cx="719232" cy="354505"/>
            </a:xfrm>
            <a:prstGeom prst="rect">
              <a:avLst/>
            </a:prstGeom>
            <a:noFill/>
            <a:ln>
              <a:noFill/>
            </a:ln>
          </p:spPr>
        </p:pic>
        <p:pic>
          <p:nvPicPr>
            <p:cNvPr id="695" name="Google Shape;695;p90"/>
            <p:cNvPicPr preferRelativeResize="0"/>
            <p:nvPr/>
          </p:nvPicPr>
          <p:blipFill>
            <a:blip r:embed="rId19">
              <a:alphaModFix/>
            </a:blip>
            <a:stretch>
              <a:fillRect/>
            </a:stretch>
          </p:blipFill>
          <p:spPr>
            <a:xfrm>
              <a:off x="4962825" y="3116916"/>
              <a:ext cx="652824" cy="177346"/>
            </a:xfrm>
            <a:prstGeom prst="rect">
              <a:avLst/>
            </a:prstGeom>
            <a:noFill/>
            <a:ln>
              <a:noFill/>
            </a:ln>
          </p:spPr>
        </p:pic>
        <p:pic>
          <p:nvPicPr>
            <p:cNvPr id="696" name="Google Shape;696;p90"/>
            <p:cNvPicPr preferRelativeResize="0"/>
            <p:nvPr/>
          </p:nvPicPr>
          <p:blipFill>
            <a:blip r:embed="rId20">
              <a:alphaModFix/>
            </a:blip>
            <a:stretch>
              <a:fillRect/>
            </a:stretch>
          </p:blipFill>
          <p:spPr>
            <a:xfrm>
              <a:off x="4899626" y="1428801"/>
              <a:ext cx="1021400" cy="145050"/>
            </a:xfrm>
            <a:prstGeom prst="rect">
              <a:avLst/>
            </a:prstGeom>
            <a:noFill/>
            <a:ln>
              <a:noFill/>
            </a:ln>
          </p:spPr>
        </p:pic>
        <p:sp>
          <p:nvSpPr>
            <p:cNvPr id="697" name="Google Shape;697;p90"/>
            <p:cNvSpPr/>
            <p:nvPr/>
          </p:nvSpPr>
          <p:spPr>
            <a:xfrm>
              <a:off x="4727150" y="1020550"/>
              <a:ext cx="4047600" cy="2780100"/>
            </a:xfrm>
            <a:prstGeom prst="rect">
              <a:avLst/>
            </a:prstGeom>
            <a:noFill/>
            <a:ln w="9525" cap="flat" cmpd="sng">
              <a:solidFill>
                <a:srgbClr val="D9D9D9"/>
              </a:solidFill>
              <a:prstDash val="solid"/>
              <a:round/>
              <a:headEnd type="none" w="sm" len="sm"/>
              <a:tailEnd type="none" w="sm" len="sm"/>
            </a:ln>
          </p:spPr>
          <p:txBody>
            <a:bodyPr spcFirstLastPara="1" wrap="square" lIns="121900" tIns="121900" rIns="121900" bIns="121900" anchor="ctr" anchorCtr="0">
              <a:noAutofit/>
            </a:bodyPr>
            <a:lstStyle/>
            <a:p>
              <a:endParaRPr sz="2400"/>
            </a:p>
          </p:txBody>
        </p:sp>
      </p:gr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1829</Words>
  <Application>Microsoft Office PowerPoint</Application>
  <PresentationFormat>Widescreen</PresentationFormat>
  <Paragraphs>204</Paragraphs>
  <Slides>9</Slides>
  <Notes>8</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9</vt:i4>
      </vt:variant>
    </vt:vector>
  </HeadingPairs>
  <TitlesOfParts>
    <vt:vector size="19" baseType="lpstr">
      <vt:lpstr>Arial</vt:lpstr>
      <vt:lpstr>Calibri</vt:lpstr>
      <vt:lpstr>Calibri Light</vt:lpstr>
      <vt:lpstr>Google Sans</vt:lpstr>
      <vt:lpstr>Google Sans Medium</vt:lpstr>
      <vt:lpstr>Google Sans Text</vt:lpstr>
      <vt:lpstr>Google Sans Text Medium</vt:lpstr>
      <vt:lpstr>Roboto</vt:lpstr>
      <vt:lpstr>Roboto Light</vt:lpstr>
      <vt:lpstr>Office Theme</vt:lpstr>
      <vt:lpstr>Google Certificates </vt:lpstr>
      <vt:lpstr>What are   Google Career  Certificates?</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Google Certificates</dc:title>
  <dc:creator>Staff</dc:creator>
  <cp:lastModifiedBy>Patricia Perugino</cp:lastModifiedBy>
  <cp:revision>2</cp:revision>
  <dcterms:created xsi:type="dcterms:W3CDTF">2022-12-02T17:36:03Z</dcterms:created>
  <dcterms:modified xsi:type="dcterms:W3CDTF">2023-01-24T20:11:45Z</dcterms:modified>
</cp:coreProperties>
</file>